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7674"/>
    <a:srgbClr val="A38D8D"/>
    <a:srgbClr val="B1A37F"/>
    <a:srgbClr val="E64A4A"/>
    <a:srgbClr val="3DF33D"/>
    <a:srgbClr val="81CD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1050-D6A3-47F3-8E8E-48296D780F94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9A0-AD88-49D6-8A96-AFB6BB21FA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0143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1050-D6A3-47F3-8E8E-48296D780F94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9A0-AD88-49D6-8A96-AFB6BB21FA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3894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1050-D6A3-47F3-8E8E-48296D780F94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9A0-AD88-49D6-8A96-AFB6BB21FA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321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1050-D6A3-47F3-8E8E-48296D780F94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9A0-AD88-49D6-8A96-AFB6BB21FA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032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1050-D6A3-47F3-8E8E-48296D780F94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9A0-AD88-49D6-8A96-AFB6BB21FA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545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1050-D6A3-47F3-8E8E-48296D780F94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9A0-AD88-49D6-8A96-AFB6BB21FA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81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1050-D6A3-47F3-8E8E-48296D780F94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9A0-AD88-49D6-8A96-AFB6BB21FA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821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1050-D6A3-47F3-8E8E-48296D780F94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9A0-AD88-49D6-8A96-AFB6BB21FA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54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1050-D6A3-47F3-8E8E-48296D780F94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9A0-AD88-49D6-8A96-AFB6BB21FA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039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1050-D6A3-47F3-8E8E-48296D780F94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9A0-AD88-49D6-8A96-AFB6BB21FA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454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1050-D6A3-47F3-8E8E-48296D780F94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219A0-AD88-49D6-8A96-AFB6BB21FA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4917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01050-D6A3-47F3-8E8E-48296D780F94}" type="datetimeFigureOut">
              <a:rPr lang="tr-TR" smtClean="0"/>
              <a:t>14.03.2025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219A0-AD88-49D6-8A96-AFB6BB21FA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495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374234" y="2193410"/>
            <a:ext cx="1239033" cy="38501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2014-2015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1545891" y="1838587"/>
            <a:ext cx="2151809" cy="253975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u="sng" dirty="0"/>
          </a:p>
          <a:p>
            <a:pPr algn="ctr"/>
            <a:endParaRPr lang="tr-TR" u="sng" dirty="0"/>
          </a:p>
          <a:p>
            <a:pPr algn="ctr"/>
            <a:endParaRPr lang="tr-TR" u="sng" dirty="0" smtClean="0">
              <a:solidFill>
                <a:schemeClr val="tx1"/>
              </a:solidFill>
            </a:endParaRPr>
          </a:p>
          <a:p>
            <a:pPr algn="ctr"/>
            <a:r>
              <a:rPr lang="tr-TR" u="sng" dirty="0" smtClean="0">
                <a:solidFill>
                  <a:schemeClr val="tx1"/>
                </a:solidFill>
              </a:rPr>
              <a:t>Müdür Yardımcısı</a:t>
            </a:r>
            <a:endParaRPr lang="tr-TR" u="sng" dirty="0">
              <a:solidFill>
                <a:schemeClr val="tx1"/>
              </a:solidFill>
            </a:endParaRPr>
          </a:p>
          <a:p>
            <a:pPr algn="ctr"/>
            <a:endParaRPr lang="tr-TR" sz="1200" dirty="0" smtClean="0">
              <a:solidFill>
                <a:schemeClr val="tx1"/>
              </a:solidFill>
            </a:endParaRPr>
          </a:p>
          <a:p>
            <a:pPr algn="just"/>
            <a:r>
              <a:rPr lang="tr-TR" sz="1100" dirty="0" smtClean="0">
                <a:solidFill>
                  <a:schemeClr val="tx1"/>
                </a:solidFill>
              </a:rPr>
              <a:t>Yrd</a:t>
            </a:r>
            <a:r>
              <a:rPr lang="tr-TR" sz="1100" dirty="0">
                <a:solidFill>
                  <a:schemeClr val="tx1"/>
                </a:solidFill>
              </a:rPr>
              <a:t>. Doç. Dr. </a:t>
            </a:r>
            <a:r>
              <a:rPr lang="tr-TR" sz="1100" dirty="0" smtClean="0">
                <a:solidFill>
                  <a:schemeClr val="tx1"/>
                </a:solidFill>
              </a:rPr>
              <a:t>Ulaş İnan SEVİMLİ</a:t>
            </a:r>
          </a:p>
          <a:p>
            <a:pPr algn="just"/>
            <a:endParaRPr lang="tr-TR" sz="1100" dirty="0">
              <a:solidFill>
                <a:schemeClr val="tx1"/>
              </a:solidFill>
            </a:endParaRPr>
          </a:p>
          <a:p>
            <a:pPr algn="just"/>
            <a:r>
              <a:rPr lang="tr-TR" sz="1100" dirty="0" err="1" smtClean="0">
                <a:solidFill>
                  <a:schemeClr val="tx1"/>
                </a:solidFill>
              </a:rPr>
              <a:t>Öğr</a:t>
            </a:r>
            <a:r>
              <a:rPr lang="tr-TR" sz="1100" dirty="0" smtClean="0">
                <a:solidFill>
                  <a:schemeClr val="tx1"/>
                </a:solidFill>
              </a:rPr>
              <a:t>. Gör. Esra TOPTAŞ</a:t>
            </a:r>
            <a:endParaRPr lang="tr-TR" sz="1100" dirty="0">
              <a:solidFill>
                <a:schemeClr val="tx1"/>
              </a:solidFill>
            </a:endParaRPr>
          </a:p>
        </p:txBody>
      </p:sp>
      <p:sp>
        <p:nvSpPr>
          <p:cNvPr id="6" name="Köşeleri Yuvarlanmış Dikdörtgen Belirtme Çizgisi 5"/>
          <p:cNvSpPr/>
          <p:nvPr/>
        </p:nvSpPr>
        <p:spPr>
          <a:xfrm>
            <a:off x="1705547" y="1611958"/>
            <a:ext cx="1832498" cy="1492462"/>
          </a:xfrm>
          <a:custGeom>
            <a:avLst/>
            <a:gdLst>
              <a:gd name="connsiteX0" fmla="*/ 0 w 1895302"/>
              <a:gd name="connsiteY0" fmla="*/ 196738 h 1180407"/>
              <a:gd name="connsiteX1" fmla="*/ 196738 w 1895302"/>
              <a:gd name="connsiteY1" fmla="*/ 0 h 1180407"/>
              <a:gd name="connsiteX2" fmla="*/ 315884 w 1895302"/>
              <a:gd name="connsiteY2" fmla="*/ 0 h 1180407"/>
              <a:gd name="connsiteX3" fmla="*/ 315884 w 1895302"/>
              <a:gd name="connsiteY3" fmla="*/ 0 h 1180407"/>
              <a:gd name="connsiteX4" fmla="*/ 789709 w 1895302"/>
              <a:gd name="connsiteY4" fmla="*/ 0 h 1180407"/>
              <a:gd name="connsiteX5" fmla="*/ 1698564 w 1895302"/>
              <a:gd name="connsiteY5" fmla="*/ 0 h 1180407"/>
              <a:gd name="connsiteX6" fmla="*/ 1895302 w 1895302"/>
              <a:gd name="connsiteY6" fmla="*/ 196738 h 1180407"/>
              <a:gd name="connsiteX7" fmla="*/ 1895302 w 1895302"/>
              <a:gd name="connsiteY7" fmla="*/ 688571 h 1180407"/>
              <a:gd name="connsiteX8" fmla="*/ 1895302 w 1895302"/>
              <a:gd name="connsiteY8" fmla="*/ 688571 h 1180407"/>
              <a:gd name="connsiteX9" fmla="*/ 1895302 w 1895302"/>
              <a:gd name="connsiteY9" fmla="*/ 983673 h 1180407"/>
              <a:gd name="connsiteX10" fmla="*/ 1895302 w 1895302"/>
              <a:gd name="connsiteY10" fmla="*/ 983669 h 1180407"/>
              <a:gd name="connsiteX11" fmla="*/ 1698564 w 1895302"/>
              <a:gd name="connsiteY11" fmla="*/ 1180407 h 1180407"/>
              <a:gd name="connsiteX12" fmla="*/ 789709 w 1895302"/>
              <a:gd name="connsiteY12" fmla="*/ 1180407 h 1180407"/>
              <a:gd name="connsiteX13" fmla="*/ 552803 w 1895302"/>
              <a:gd name="connsiteY13" fmla="*/ 1327958 h 1180407"/>
              <a:gd name="connsiteX14" fmla="*/ 315884 w 1895302"/>
              <a:gd name="connsiteY14" fmla="*/ 1180407 h 1180407"/>
              <a:gd name="connsiteX15" fmla="*/ 196738 w 1895302"/>
              <a:gd name="connsiteY15" fmla="*/ 1180407 h 1180407"/>
              <a:gd name="connsiteX16" fmla="*/ 0 w 1895302"/>
              <a:gd name="connsiteY16" fmla="*/ 983669 h 1180407"/>
              <a:gd name="connsiteX17" fmla="*/ 0 w 1895302"/>
              <a:gd name="connsiteY17" fmla="*/ 983673 h 1180407"/>
              <a:gd name="connsiteX18" fmla="*/ 0 w 1895302"/>
              <a:gd name="connsiteY18" fmla="*/ 688571 h 1180407"/>
              <a:gd name="connsiteX19" fmla="*/ 0 w 1895302"/>
              <a:gd name="connsiteY19" fmla="*/ 688571 h 1180407"/>
              <a:gd name="connsiteX20" fmla="*/ 0 w 1895302"/>
              <a:gd name="connsiteY20" fmla="*/ 196738 h 1180407"/>
              <a:gd name="connsiteX0" fmla="*/ 0 w 1895302"/>
              <a:gd name="connsiteY0" fmla="*/ 196738 h 1327958"/>
              <a:gd name="connsiteX1" fmla="*/ 196738 w 1895302"/>
              <a:gd name="connsiteY1" fmla="*/ 0 h 1327958"/>
              <a:gd name="connsiteX2" fmla="*/ 315884 w 1895302"/>
              <a:gd name="connsiteY2" fmla="*/ 0 h 1327958"/>
              <a:gd name="connsiteX3" fmla="*/ 315884 w 1895302"/>
              <a:gd name="connsiteY3" fmla="*/ 0 h 1327958"/>
              <a:gd name="connsiteX4" fmla="*/ 789709 w 1895302"/>
              <a:gd name="connsiteY4" fmla="*/ 0 h 1327958"/>
              <a:gd name="connsiteX5" fmla="*/ 1698564 w 1895302"/>
              <a:gd name="connsiteY5" fmla="*/ 0 h 1327958"/>
              <a:gd name="connsiteX6" fmla="*/ 1895302 w 1895302"/>
              <a:gd name="connsiteY6" fmla="*/ 196738 h 1327958"/>
              <a:gd name="connsiteX7" fmla="*/ 1895302 w 1895302"/>
              <a:gd name="connsiteY7" fmla="*/ 688571 h 1327958"/>
              <a:gd name="connsiteX8" fmla="*/ 1895302 w 1895302"/>
              <a:gd name="connsiteY8" fmla="*/ 688571 h 1327958"/>
              <a:gd name="connsiteX9" fmla="*/ 1895302 w 1895302"/>
              <a:gd name="connsiteY9" fmla="*/ 983673 h 1327958"/>
              <a:gd name="connsiteX10" fmla="*/ 1895302 w 1895302"/>
              <a:gd name="connsiteY10" fmla="*/ 983669 h 1327958"/>
              <a:gd name="connsiteX11" fmla="*/ 1698564 w 1895302"/>
              <a:gd name="connsiteY11" fmla="*/ 1180407 h 1327958"/>
              <a:gd name="connsiteX12" fmla="*/ 789709 w 1895302"/>
              <a:gd name="connsiteY12" fmla="*/ 1180407 h 1327958"/>
              <a:gd name="connsiteX13" fmla="*/ 552803 w 1895302"/>
              <a:gd name="connsiteY13" fmla="*/ 1327958 h 1327958"/>
              <a:gd name="connsiteX14" fmla="*/ 548640 w 1895302"/>
              <a:gd name="connsiteY14" fmla="*/ 1188720 h 1327958"/>
              <a:gd name="connsiteX15" fmla="*/ 196738 w 1895302"/>
              <a:gd name="connsiteY15" fmla="*/ 1180407 h 1327958"/>
              <a:gd name="connsiteX16" fmla="*/ 0 w 1895302"/>
              <a:gd name="connsiteY16" fmla="*/ 983669 h 1327958"/>
              <a:gd name="connsiteX17" fmla="*/ 0 w 1895302"/>
              <a:gd name="connsiteY17" fmla="*/ 983673 h 1327958"/>
              <a:gd name="connsiteX18" fmla="*/ 0 w 1895302"/>
              <a:gd name="connsiteY18" fmla="*/ 688571 h 1327958"/>
              <a:gd name="connsiteX19" fmla="*/ 0 w 1895302"/>
              <a:gd name="connsiteY19" fmla="*/ 688571 h 1327958"/>
              <a:gd name="connsiteX20" fmla="*/ 0 w 1895302"/>
              <a:gd name="connsiteY20" fmla="*/ 196738 h 1327958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789709 w 1895302"/>
              <a:gd name="connsiteY12" fmla="*/ 1180407 h 1460961"/>
              <a:gd name="connsiteX13" fmla="*/ 835435 w 1895302"/>
              <a:gd name="connsiteY13" fmla="*/ 1460961 h 1460961"/>
              <a:gd name="connsiteX14" fmla="*/ 54864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1022465 w 1895302"/>
              <a:gd name="connsiteY12" fmla="*/ 1205345 h 1460961"/>
              <a:gd name="connsiteX13" fmla="*/ 835435 w 1895302"/>
              <a:gd name="connsiteY13" fmla="*/ 1460961 h 1460961"/>
              <a:gd name="connsiteX14" fmla="*/ 54864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1022465 w 1895302"/>
              <a:gd name="connsiteY12" fmla="*/ 1205345 h 1460961"/>
              <a:gd name="connsiteX13" fmla="*/ 835435 w 1895302"/>
              <a:gd name="connsiteY13" fmla="*/ 1460961 h 1460961"/>
              <a:gd name="connsiteX14" fmla="*/ 73152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1138843 w 1895302"/>
              <a:gd name="connsiteY12" fmla="*/ 1205345 h 1460961"/>
              <a:gd name="connsiteX13" fmla="*/ 835435 w 1895302"/>
              <a:gd name="connsiteY13" fmla="*/ 1460961 h 1460961"/>
              <a:gd name="connsiteX14" fmla="*/ 73152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36023"/>
              <a:gd name="connsiteX1" fmla="*/ 196738 w 1895302"/>
              <a:gd name="connsiteY1" fmla="*/ 0 h 1436023"/>
              <a:gd name="connsiteX2" fmla="*/ 315884 w 1895302"/>
              <a:gd name="connsiteY2" fmla="*/ 0 h 1436023"/>
              <a:gd name="connsiteX3" fmla="*/ 315884 w 1895302"/>
              <a:gd name="connsiteY3" fmla="*/ 0 h 1436023"/>
              <a:gd name="connsiteX4" fmla="*/ 789709 w 1895302"/>
              <a:gd name="connsiteY4" fmla="*/ 0 h 1436023"/>
              <a:gd name="connsiteX5" fmla="*/ 1698564 w 1895302"/>
              <a:gd name="connsiteY5" fmla="*/ 0 h 1436023"/>
              <a:gd name="connsiteX6" fmla="*/ 1895302 w 1895302"/>
              <a:gd name="connsiteY6" fmla="*/ 196738 h 1436023"/>
              <a:gd name="connsiteX7" fmla="*/ 1895302 w 1895302"/>
              <a:gd name="connsiteY7" fmla="*/ 688571 h 1436023"/>
              <a:gd name="connsiteX8" fmla="*/ 1895302 w 1895302"/>
              <a:gd name="connsiteY8" fmla="*/ 688571 h 1436023"/>
              <a:gd name="connsiteX9" fmla="*/ 1895302 w 1895302"/>
              <a:gd name="connsiteY9" fmla="*/ 983673 h 1436023"/>
              <a:gd name="connsiteX10" fmla="*/ 1895302 w 1895302"/>
              <a:gd name="connsiteY10" fmla="*/ 983669 h 1436023"/>
              <a:gd name="connsiteX11" fmla="*/ 1698564 w 1895302"/>
              <a:gd name="connsiteY11" fmla="*/ 1180407 h 1436023"/>
              <a:gd name="connsiteX12" fmla="*/ 1138843 w 1895302"/>
              <a:gd name="connsiteY12" fmla="*/ 1205345 h 1436023"/>
              <a:gd name="connsiteX13" fmla="*/ 985064 w 1895302"/>
              <a:gd name="connsiteY13" fmla="*/ 1436023 h 1436023"/>
              <a:gd name="connsiteX14" fmla="*/ 731520 w 1895302"/>
              <a:gd name="connsiteY14" fmla="*/ 1188720 h 1436023"/>
              <a:gd name="connsiteX15" fmla="*/ 196738 w 1895302"/>
              <a:gd name="connsiteY15" fmla="*/ 1180407 h 1436023"/>
              <a:gd name="connsiteX16" fmla="*/ 0 w 1895302"/>
              <a:gd name="connsiteY16" fmla="*/ 983669 h 1436023"/>
              <a:gd name="connsiteX17" fmla="*/ 0 w 1895302"/>
              <a:gd name="connsiteY17" fmla="*/ 983673 h 1436023"/>
              <a:gd name="connsiteX18" fmla="*/ 0 w 1895302"/>
              <a:gd name="connsiteY18" fmla="*/ 688571 h 1436023"/>
              <a:gd name="connsiteX19" fmla="*/ 0 w 1895302"/>
              <a:gd name="connsiteY19" fmla="*/ 688571 h 1436023"/>
              <a:gd name="connsiteX20" fmla="*/ 0 w 1895302"/>
              <a:gd name="connsiteY20" fmla="*/ 196738 h 1436023"/>
              <a:gd name="connsiteX0" fmla="*/ 0 w 1895302"/>
              <a:gd name="connsiteY0" fmla="*/ 196738 h 1444336"/>
              <a:gd name="connsiteX1" fmla="*/ 196738 w 1895302"/>
              <a:gd name="connsiteY1" fmla="*/ 0 h 1444336"/>
              <a:gd name="connsiteX2" fmla="*/ 315884 w 1895302"/>
              <a:gd name="connsiteY2" fmla="*/ 0 h 1444336"/>
              <a:gd name="connsiteX3" fmla="*/ 315884 w 1895302"/>
              <a:gd name="connsiteY3" fmla="*/ 0 h 1444336"/>
              <a:gd name="connsiteX4" fmla="*/ 789709 w 1895302"/>
              <a:gd name="connsiteY4" fmla="*/ 0 h 1444336"/>
              <a:gd name="connsiteX5" fmla="*/ 1698564 w 1895302"/>
              <a:gd name="connsiteY5" fmla="*/ 0 h 1444336"/>
              <a:gd name="connsiteX6" fmla="*/ 1895302 w 1895302"/>
              <a:gd name="connsiteY6" fmla="*/ 196738 h 1444336"/>
              <a:gd name="connsiteX7" fmla="*/ 1895302 w 1895302"/>
              <a:gd name="connsiteY7" fmla="*/ 688571 h 1444336"/>
              <a:gd name="connsiteX8" fmla="*/ 1895302 w 1895302"/>
              <a:gd name="connsiteY8" fmla="*/ 688571 h 1444336"/>
              <a:gd name="connsiteX9" fmla="*/ 1895302 w 1895302"/>
              <a:gd name="connsiteY9" fmla="*/ 983673 h 1444336"/>
              <a:gd name="connsiteX10" fmla="*/ 1895302 w 1895302"/>
              <a:gd name="connsiteY10" fmla="*/ 983669 h 1444336"/>
              <a:gd name="connsiteX11" fmla="*/ 1698564 w 1895302"/>
              <a:gd name="connsiteY11" fmla="*/ 1180407 h 1444336"/>
              <a:gd name="connsiteX12" fmla="*/ 1138843 w 1895302"/>
              <a:gd name="connsiteY12" fmla="*/ 1205345 h 1444336"/>
              <a:gd name="connsiteX13" fmla="*/ 901937 w 1895302"/>
              <a:gd name="connsiteY13" fmla="*/ 1444336 h 1444336"/>
              <a:gd name="connsiteX14" fmla="*/ 731520 w 1895302"/>
              <a:gd name="connsiteY14" fmla="*/ 1188720 h 1444336"/>
              <a:gd name="connsiteX15" fmla="*/ 196738 w 1895302"/>
              <a:gd name="connsiteY15" fmla="*/ 1180407 h 1444336"/>
              <a:gd name="connsiteX16" fmla="*/ 0 w 1895302"/>
              <a:gd name="connsiteY16" fmla="*/ 983669 h 1444336"/>
              <a:gd name="connsiteX17" fmla="*/ 0 w 1895302"/>
              <a:gd name="connsiteY17" fmla="*/ 983673 h 1444336"/>
              <a:gd name="connsiteX18" fmla="*/ 0 w 1895302"/>
              <a:gd name="connsiteY18" fmla="*/ 688571 h 1444336"/>
              <a:gd name="connsiteX19" fmla="*/ 0 w 1895302"/>
              <a:gd name="connsiteY19" fmla="*/ 688571 h 1444336"/>
              <a:gd name="connsiteX20" fmla="*/ 0 w 1895302"/>
              <a:gd name="connsiteY20" fmla="*/ 196738 h 1444336"/>
              <a:gd name="connsiteX0" fmla="*/ 0 w 1895302"/>
              <a:gd name="connsiteY0" fmla="*/ 196738 h 1492462"/>
              <a:gd name="connsiteX1" fmla="*/ 196738 w 1895302"/>
              <a:gd name="connsiteY1" fmla="*/ 0 h 1492462"/>
              <a:gd name="connsiteX2" fmla="*/ 315884 w 1895302"/>
              <a:gd name="connsiteY2" fmla="*/ 0 h 1492462"/>
              <a:gd name="connsiteX3" fmla="*/ 315884 w 1895302"/>
              <a:gd name="connsiteY3" fmla="*/ 0 h 1492462"/>
              <a:gd name="connsiteX4" fmla="*/ 789709 w 1895302"/>
              <a:gd name="connsiteY4" fmla="*/ 0 h 1492462"/>
              <a:gd name="connsiteX5" fmla="*/ 1698564 w 1895302"/>
              <a:gd name="connsiteY5" fmla="*/ 0 h 1492462"/>
              <a:gd name="connsiteX6" fmla="*/ 1895302 w 1895302"/>
              <a:gd name="connsiteY6" fmla="*/ 196738 h 1492462"/>
              <a:gd name="connsiteX7" fmla="*/ 1895302 w 1895302"/>
              <a:gd name="connsiteY7" fmla="*/ 688571 h 1492462"/>
              <a:gd name="connsiteX8" fmla="*/ 1895302 w 1895302"/>
              <a:gd name="connsiteY8" fmla="*/ 688571 h 1492462"/>
              <a:gd name="connsiteX9" fmla="*/ 1895302 w 1895302"/>
              <a:gd name="connsiteY9" fmla="*/ 983673 h 1492462"/>
              <a:gd name="connsiteX10" fmla="*/ 1895302 w 1895302"/>
              <a:gd name="connsiteY10" fmla="*/ 983669 h 1492462"/>
              <a:gd name="connsiteX11" fmla="*/ 1698564 w 1895302"/>
              <a:gd name="connsiteY11" fmla="*/ 1180407 h 1492462"/>
              <a:gd name="connsiteX12" fmla="*/ 1138843 w 1895302"/>
              <a:gd name="connsiteY12" fmla="*/ 1205345 h 1492462"/>
              <a:gd name="connsiteX13" fmla="*/ 978939 w 1895302"/>
              <a:gd name="connsiteY13" fmla="*/ 1492462 h 1492462"/>
              <a:gd name="connsiteX14" fmla="*/ 731520 w 1895302"/>
              <a:gd name="connsiteY14" fmla="*/ 1188720 h 1492462"/>
              <a:gd name="connsiteX15" fmla="*/ 196738 w 1895302"/>
              <a:gd name="connsiteY15" fmla="*/ 1180407 h 1492462"/>
              <a:gd name="connsiteX16" fmla="*/ 0 w 1895302"/>
              <a:gd name="connsiteY16" fmla="*/ 983669 h 1492462"/>
              <a:gd name="connsiteX17" fmla="*/ 0 w 1895302"/>
              <a:gd name="connsiteY17" fmla="*/ 983673 h 1492462"/>
              <a:gd name="connsiteX18" fmla="*/ 0 w 1895302"/>
              <a:gd name="connsiteY18" fmla="*/ 688571 h 1492462"/>
              <a:gd name="connsiteX19" fmla="*/ 0 w 1895302"/>
              <a:gd name="connsiteY19" fmla="*/ 688571 h 1492462"/>
              <a:gd name="connsiteX20" fmla="*/ 0 w 1895302"/>
              <a:gd name="connsiteY20" fmla="*/ 196738 h 1492462"/>
              <a:gd name="connsiteX0" fmla="*/ 0 w 1895302"/>
              <a:gd name="connsiteY0" fmla="*/ 196738 h 1492462"/>
              <a:gd name="connsiteX1" fmla="*/ 196738 w 1895302"/>
              <a:gd name="connsiteY1" fmla="*/ 0 h 1492462"/>
              <a:gd name="connsiteX2" fmla="*/ 315884 w 1895302"/>
              <a:gd name="connsiteY2" fmla="*/ 0 h 1492462"/>
              <a:gd name="connsiteX3" fmla="*/ 315884 w 1895302"/>
              <a:gd name="connsiteY3" fmla="*/ 0 h 1492462"/>
              <a:gd name="connsiteX4" fmla="*/ 789709 w 1895302"/>
              <a:gd name="connsiteY4" fmla="*/ 0 h 1492462"/>
              <a:gd name="connsiteX5" fmla="*/ 1698564 w 1895302"/>
              <a:gd name="connsiteY5" fmla="*/ 0 h 1492462"/>
              <a:gd name="connsiteX6" fmla="*/ 1895302 w 1895302"/>
              <a:gd name="connsiteY6" fmla="*/ 196738 h 1492462"/>
              <a:gd name="connsiteX7" fmla="*/ 1895302 w 1895302"/>
              <a:gd name="connsiteY7" fmla="*/ 688571 h 1492462"/>
              <a:gd name="connsiteX8" fmla="*/ 1895302 w 1895302"/>
              <a:gd name="connsiteY8" fmla="*/ 688571 h 1492462"/>
              <a:gd name="connsiteX9" fmla="*/ 1895302 w 1895302"/>
              <a:gd name="connsiteY9" fmla="*/ 983673 h 1492462"/>
              <a:gd name="connsiteX10" fmla="*/ 1895302 w 1895302"/>
              <a:gd name="connsiteY10" fmla="*/ 983669 h 1492462"/>
              <a:gd name="connsiteX11" fmla="*/ 1698564 w 1895302"/>
              <a:gd name="connsiteY11" fmla="*/ 1180407 h 1492462"/>
              <a:gd name="connsiteX12" fmla="*/ 1138843 w 1895302"/>
              <a:gd name="connsiteY12" fmla="*/ 1186094 h 1492462"/>
              <a:gd name="connsiteX13" fmla="*/ 978939 w 1895302"/>
              <a:gd name="connsiteY13" fmla="*/ 1492462 h 1492462"/>
              <a:gd name="connsiteX14" fmla="*/ 731520 w 1895302"/>
              <a:gd name="connsiteY14" fmla="*/ 1188720 h 1492462"/>
              <a:gd name="connsiteX15" fmla="*/ 196738 w 1895302"/>
              <a:gd name="connsiteY15" fmla="*/ 1180407 h 1492462"/>
              <a:gd name="connsiteX16" fmla="*/ 0 w 1895302"/>
              <a:gd name="connsiteY16" fmla="*/ 983669 h 1492462"/>
              <a:gd name="connsiteX17" fmla="*/ 0 w 1895302"/>
              <a:gd name="connsiteY17" fmla="*/ 983673 h 1492462"/>
              <a:gd name="connsiteX18" fmla="*/ 0 w 1895302"/>
              <a:gd name="connsiteY18" fmla="*/ 688571 h 1492462"/>
              <a:gd name="connsiteX19" fmla="*/ 0 w 1895302"/>
              <a:gd name="connsiteY19" fmla="*/ 688571 h 1492462"/>
              <a:gd name="connsiteX20" fmla="*/ 0 w 1895302"/>
              <a:gd name="connsiteY20" fmla="*/ 196738 h 1492462"/>
              <a:gd name="connsiteX0" fmla="*/ 0 w 1895302"/>
              <a:gd name="connsiteY0" fmla="*/ 196738 h 1492462"/>
              <a:gd name="connsiteX1" fmla="*/ 196738 w 1895302"/>
              <a:gd name="connsiteY1" fmla="*/ 0 h 1492462"/>
              <a:gd name="connsiteX2" fmla="*/ 315884 w 1895302"/>
              <a:gd name="connsiteY2" fmla="*/ 0 h 1492462"/>
              <a:gd name="connsiteX3" fmla="*/ 315884 w 1895302"/>
              <a:gd name="connsiteY3" fmla="*/ 0 h 1492462"/>
              <a:gd name="connsiteX4" fmla="*/ 789709 w 1895302"/>
              <a:gd name="connsiteY4" fmla="*/ 0 h 1492462"/>
              <a:gd name="connsiteX5" fmla="*/ 1698564 w 1895302"/>
              <a:gd name="connsiteY5" fmla="*/ 0 h 1492462"/>
              <a:gd name="connsiteX6" fmla="*/ 1895302 w 1895302"/>
              <a:gd name="connsiteY6" fmla="*/ 196738 h 1492462"/>
              <a:gd name="connsiteX7" fmla="*/ 1895302 w 1895302"/>
              <a:gd name="connsiteY7" fmla="*/ 688571 h 1492462"/>
              <a:gd name="connsiteX8" fmla="*/ 1895302 w 1895302"/>
              <a:gd name="connsiteY8" fmla="*/ 688571 h 1492462"/>
              <a:gd name="connsiteX9" fmla="*/ 1895302 w 1895302"/>
              <a:gd name="connsiteY9" fmla="*/ 983673 h 1492462"/>
              <a:gd name="connsiteX10" fmla="*/ 1895302 w 1895302"/>
              <a:gd name="connsiteY10" fmla="*/ 983669 h 1492462"/>
              <a:gd name="connsiteX11" fmla="*/ 1698564 w 1895302"/>
              <a:gd name="connsiteY11" fmla="*/ 1180407 h 1492462"/>
              <a:gd name="connsiteX12" fmla="*/ 1138843 w 1895302"/>
              <a:gd name="connsiteY12" fmla="*/ 1186094 h 1492462"/>
              <a:gd name="connsiteX13" fmla="*/ 940438 w 1895302"/>
              <a:gd name="connsiteY13" fmla="*/ 1492462 h 1492462"/>
              <a:gd name="connsiteX14" fmla="*/ 731520 w 1895302"/>
              <a:gd name="connsiteY14" fmla="*/ 1188720 h 1492462"/>
              <a:gd name="connsiteX15" fmla="*/ 196738 w 1895302"/>
              <a:gd name="connsiteY15" fmla="*/ 1180407 h 1492462"/>
              <a:gd name="connsiteX16" fmla="*/ 0 w 1895302"/>
              <a:gd name="connsiteY16" fmla="*/ 983669 h 1492462"/>
              <a:gd name="connsiteX17" fmla="*/ 0 w 1895302"/>
              <a:gd name="connsiteY17" fmla="*/ 983673 h 1492462"/>
              <a:gd name="connsiteX18" fmla="*/ 0 w 1895302"/>
              <a:gd name="connsiteY18" fmla="*/ 688571 h 1492462"/>
              <a:gd name="connsiteX19" fmla="*/ 0 w 1895302"/>
              <a:gd name="connsiteY19" fmla="*/ 688571 h 1492462"/>
              <a:gd name="connsiteX20" fmla="*/ 0 w 1895302"/>
              <a:gd name="connsiteY20" fmla="*/ 196738 h 149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895302" h="1492462">
                <a:moveTo>
                  <a:pt x="0" y="196738"/>
                </a:moveTo>
                <a:cubicBezTo>
                  <a:pt x="0" y="88083"/>
                  <a:pt x="88083" y="0"/>
                  <a:pt x="196738" y="0"/>
                </a:cubicBezTo>
                <a:lnTo>
                  <a:pt x="315884" y="0"/>
                </a:lnTo>
                <a:lnTo>
                  <a:pt x="315884" y="0"/>
                </a:lnTo>
                <a:lnTo>
                  <a:pt x="789709" y="0"/>
                </a:lnTo>
                <a:lnTo>
                  <a:pt x="1698564" y="0"/>
                </a:lnTo>
                <a:cubicBezTo>
                  <a:pt x="1807219" y="0"/>
                  <a:pt x="1895302" y="88083"/>
                  <a:pt x="1895302" y="196738"/>
                </a:cubicBezTo>
                <a:lnTo>
                  <a:pt x="1895302" y="688571"/>
                </a:lnTo>
                <a:lnTo>
                  <a:pt x="1895302" y="688571"/>
                </a:lnTo>
                <a:lnTo>
                  <a:pt x="1895302" y="983673"/>
                </a:lnTo>
                <a:lnTo>
                  <a:pt x="1895302" y="983669"/>
                </a:lnTo>
                <a:cubicBezTo>
                  <a:pt x="1895302" y="1092324"/>
                  <a:pt x="1807219" y="1180407"/>
                  <a:pt x="1698564" y="1180407"/>
                </a:cubicBezTo>
                <a:lnTo>
                  <a:pt x="1138843" y="1186094"/>
                </a:lnTo>
                <a:lnTo>
                  <a:pt x="940438" y="1492462"/>
                </a:lnTo>
                <a:lnTo>
                  <a:pt x="731520" y="1188720"/>
                </a:lnTo>
                <a:cubicBezTo>
                  <a:pt x="691805" y="1188720"/>
                  <a:pt x="236453" y="1180407"/>
                  <a:pt x="196738" y="1180407"/>
                </a:cubicBezTo>
                <a:cubicBezTo>
                  <a:pt x="88083" y="1180407"/>
                  <a:pt x="0" y="1092324"/>
                  <a:pt x="0" y="983669"/>
                </a:cubicBezTo>
                <a:lnTo>
                  <a:pt x="0" y="983673"/>
                </a:lnTo>
                <a:lnTo>
                  <a:pt x="0" y="688571"/>
                </a:lnTo>
                <a:lnTo>
                  <a:pt x="0" y="688571"/>
                </a:lnTo>
                <a:lnTo>
                  <a:pt x="0" y="1967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Doç. Dr. Murat AYDIN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50295" y="468957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Yuvarlatılmış Dikdörtgen 11"/>
          <p:cNvSpPr/>
          <p:nvPr/>
        </p:nvSpPr>
        <p:spPr>
          <a:xfrm>
            <a:off x="4090464" y="2193410"/>
            <a:ext cx="1239033" cy="38501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2015-2019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5262121" y="1838587"/>
            <a:ext cx="2151809" cy="253975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u="sng" dirty="0"/>
          </a:p>
          <a:p>
            <a:pPr algn="ctr"/>
            <a:endParaRPr lang="tr-TR" u="sng" dirty="0"/>
          </a:p>
          <a:p>
            <a:pPr algn="ctr"/>
            <a:endParaRPr lang="tr-TR" u="sng" dirty="0"/>
          </a:p>
          <a:p>
            <a:pPr algn="ctr"/>
            <a:r>
              <a:rPr lang="tr-TR" sz="1600" u="sng" dirty="0" smtClean="0">
                <a:solidFill>
                  <a:schemeClr val="tx1"/>
                </a:solidFill>
              </a:rPr>
              <a:t>Müdür Yardımcıları</a:t>
            </a:r>
            <a:endParaRPr lang="tr-TR" sz="1600" u="sng" dirty="0">
              <a:solidFill>
                <a:schemeClr val="tx1"/>
              </a:solidFill>
            </a:endParaRPr>
          </a:p>
          <a:p>
            <a:pPr algn="ctr"/>
            <a:r>
              <a:rPr lang="tr-TR" sz="1200" dirty="0" err="1" smtClean="0">
                <a:solidFill>
                  <a:schemeClr val="tx1"/>
                </a:solidFill>
              </a:rPr>
              <a:t>Öğr</a:t>
            </a:r>
            <a:r>
              <a:rPr lang="tr-TR" sz="1200" dirty="0" smtClean="0">
                <a:solidFill>
                  <a:schemeClr val="tx1"/>
                </a:solidFill>
              </a:rPr>
              <a:t>. Gör. Mustafa YAVAŞ</a:t>
            </a:r>
          </a:p>
          <a:p>
            <a:pPr algn="ctr"/>
            <a:r>
              <a:rPr lang="tr-TR" sz="1200" dirty="0" err="1" smtClean="0">
                <a:solidFill>
                  <a:schemeClr val="tx1"/>
                </a:solidFill>
              </a:rPr>
              <a:t>Öğr</a:t>
            </a:r>
            <a:r>
              <a:rPr lang="tr-TR" sz="1200" dirty="0" smtClean="0">
                <a:solidFill>
                  <a:schemeClr val="tx1"/>
                </a:solidFill>
              </a:rPr>
              <a:t>. Gör. Yaşar GÜLERYÜZ</a:t>
            </a:r>
            <a:endParaRPr lang="tr-TR" sz="1200" dirty="0">
              <a:solidFill>
                <a:schemeClr val="tx1"/>
              </a:solidFill>
            </a:endParaRPr>
          </a:p>
        </p:txBody>
      </p:sp>
      <p:sp>
        <p:nvSpPr>
          <p:cNvPr id="14" name="Köşeleri Yuvarlanmış Dikdörtgen Belirtme Çizgisi 5"/>
          <p:cNvSpPr/>
          <p:nvPr/>
        </p:nvSpPr>
        <p:spPr>
          <a:xfrm>
            <a:off x="5421777" y="1611958"/>
            <a:ext cx="1832498" cy="1492462"/>
          </a:xfrm>
          <a:custGeom>
            <a:avLst/>
            <a:gdLst>
              <a:gd name="connsiteX0" fmla="*/ 0 w 1895302"/>
              <a:gd name="connsiteY0" fmla="*/ 196738 h 1180407"/>
              <a:gd name="connsiteX1" fmla="*/ 196738 w 1895302"/>
              <a:gd name="connsiteY1" fmla="*/ 0 h 1180407"/>
              <a:gd name="connsiteX2" fmla="*/ 315884 w 1895302"/>
              <a:gd name="connsiteY2" fmla="*/ 0 h 1180407"/>
              <a:gd name="connsiteX3" fmla="*/ 315884 w 1895302"/>
              <a:gd name="connsiteY3" fmla="*/ 0 h 1180407"/>
              <a:gd name="connsiteX4" fmla="*/ 789709 w 1895302"/>
              <a:gd name="connsiteY4" fmla="*/ 0 h 1180407"/>
              <a:gd name="connsiteX5" fmla="*/ 1698564 w 1895302"/>
              <a:gd name="connsiteY5" fmla="*/ 0 h 1180407"/>
              <a:gd name="connsiteX6" fmla="*/ 1895302 w 1895302"/>
              <a:gd name="connsiteY6" fmla="*/ 196738 h 1180407"/>
              <a:gd name="connsiteX7" fmla="*/ 1895302 w 1895302"/>
              <a:gd name="connsiteY7" fmla="*/ 688571 h 1180407"/>
              <a:gd name="connsiteX8" fmla="*/ 1895302 w 1895302"/>
              <a:gd name="connsiteY8" fmla="*/ 688571 h 1180407"/>
              <a:gd name="connsiteX9" fmla="*/ 1895302 w 1895302"/>
              <a:gd name="connsiteY9" fmla="*/ 983673 h 1180407"/>
              <a:gd name="connsiteX10" fmla="*/ 1895302 w 1895302"/>
              <a:gd name="connsiteY10" fmla="*/ 983669 h 1180407"/>
              <a:gd name="connsiteX11" fmla="*/ 1698564 w 1895302"/>
              <a:gd name="connsiteY11" fmla="*/ 1180407 h 1180407"/>
              <a:gd name="connsiteX12" fmla="*/ 789709 w 1895302"/>
              <a:gd name="connsiteY12" fmla="*/ 1180407 h 1180407"/>
              <a:gd name="connsiteX13" fmla="*/ 552803 w 1895302"/>
              <a:gd name="connsiteY13" fmla="*/ 1327958 h 1180407"/>
              <a:gd name="connsiteX14" fmla="*/ 315884 w 1895302"/>
              <a:gd name="connsiteY14" fmla="*/ 1180407 h 1180407"/>
              <a:gd name="connsiteX15" fmla="*/ 196738 w 1895302"/>
              <a:gd name="connsiteY15" fmla="*/ 1180407 h 1180407"/>
              <a:gd name="connsiteX16" fmla="*/ 0 w 1895302"/>
              <a:gd name="connsiteY16" fmla="*/ 983669 h 1180407"/>
              <a:gd name="connsiteX17" fmla="*/ 0 w 1895302"/>
              <a:gd name="connsiteY17" fmla="*/ 983673 h 1180407"/>
              <a:gd name="connsiteX18" fmla="*/ 0 w 1895302"/>
              <a:gd name="connsiteY18" fmla="*/ 688571 h 1180407"/>
              <a:gd name="connsiteX19" fmla="*/ 0 w 1895302"/>
              <a:gd name="connsiteY19" fmla="*/ 688571 h 1180407"/>
              <a:gd name="connsiteX20" fmla="*/ 0 w 1895302"/>
              <a:gd name="connsiteY20" fmla="*/ 196738 h 1180407"/>
              <a:gd name="connsiteX0" fmla="*/ 0 w 1895302"/>
              <a:gd name="connsiteY0" fmla="*/ 196738 h 1327958"/>
              <a:gd name="connsiteX1" fmla="*/ 196738 w 1895302"/>
              <a:gd name="connsiteY1" fmla="*/ 0 h 1327958"/>
              <a:gd name="connsiteX2" fmla="*/ 315884 w 1895302"/>
              <a:gd name="connsiteY2" fmla="*/ 0 h 1327958"/>
              <a:gd name="connsiteX3" fmla="*/ 315884 w 1895302"/>
              <a:gd name="connsiteY3" fmla="*/ 0 h 1327958"/>
              <a:gd name="connsiteX4" fmla="*/ 789709 w 1895302"/>
              <a:gd name="connsiteY4" fmla="*/ 0 h 1327958"/>
              <a:gd name="connsiteX5" fmla="*/ 1698564 w 1895302"/>
              <a:gd name="connsiteY5" fmla="*/ 0 h 1327958"/>
              <a:gd name="connsiteX6" fmla="*/ 1895302 w 1895302"/>
              <a:gd name="connsiteY6" fmla="*/ 196738 h 1327958"/>
              <a:gd name="connsiteX7" fmla="*/ 1895302 w 1895302"/>
              <a:gd name="connsiteY7" fmla="*/ 688571 h 1327958"/>
              <a:gd name="connsiteX8" fmla="*/ 1895302 w 1895302"/>
              <a:gd name="connsiteY8" fmla="*/ 688571 h 1327958"/>
              <a:gd name="connsiteX9" fmla="*/ 1895302 w 1895302"/>
              <a:gd name="connsiteY9" fmla="*/ 983673 h 1327958"/>
              <a:gd name="connsiteX10" fmla="*/ 1895302 w 1895302"/>
              <a:gd name="connsiteY10" fmla="*/ 983669 h 1327958"/>
              <a:gd name="connsiteX11" fmla="*/ 1698564 w 1895302"/>
              <a:gd name="connsiteY11" fmla="*/ 1180407 h 1327958"/>
              <a:gd name="connsiteX12" fmla="*/ 789709 w 1895302"/>
              <a:gd name="connsiteY12" fmla="*/ 1180407 h 1327958"/>
              <a:gd name="connsiteX13" fmla="*/ 552803 w 1895302"/>
              <a:gd name="connsiteY13" fmla="*/ 1327958 h 1327958"/>
              <a:gd name="connsiteX14" fmla="*/ 548640 w 1895302"/>
              <a:gd name="connsiteY14" fmla="*/ 1188720 h 1327958"/>
              <a:gd name="connsiteX15" fmla="*/ 196738 w 1895302"/>
              <a:gd name="connsiteY15" fmla="*/ 1180407 h 1327958"/>
              <a:gd name="connsiteX16" fmla="*/ 0 w 1895302"/>
              <a:gd name="connsiteY16" fmla="*/ 983669 h 1327958"/>
              <a:gd name="connsiteX17" fmla="*/ 0 w 1895302"/>
              <a:gd name="connsiteY17" fmla="*/ 983673 h 1327958"/>
              <a:gd name="connsiteX18" fmla="*/ 0 w 1895302"/>
              <a:gd name="connsiteY18" fmla="*/ 688571 h 1327958"/>
              <a:gd name="connsiteX19" fmla="*/ 0 w 1895302"/>
              <a:gd name="connsiteY19" fmla="*/ 688571 h 1327958"/>
              <a:gd name="connsiteX20" fmla="*/ 0 w 1895302"/>
              <a:gd name="connsiteY20" fmla="*/ 196738 h 1327958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789709 w 1895302"/>
              <a:gd name="connsiteY12" fmla="*/ 1180407 h 1460961"/>
              <a:gd name="connsiteX13" fmla="*/ 835435 w 1895302"/>
              <a:gd name="connsiteY13" fmla="*/ 1460961 h 1460961"/>
              <a:gd name="connsiteX14" fmla="*/ 54864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1022465 w 1895302"/>
              <a:gd name="connsiteY12" fmla="*/ 1205345 h 1460961"/>
              <a:gd name="connsiteX13" fmla="*/ 835435 w 1895302"/>
              <a:gd name="connsiteY13" fmla="*/ 1460961 h 1460961"/>
              <a:gd name="connsiteX14" fmla="*/ 54864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1022465 w 1895302"/>
              <a:gd name="connsiteY12" fmla="*/ 1205345 h 1460961"/>
              <a:gd name="connsiteX13" fmla="*/ 835435 w 1895302"/>
              <a:gd name="connsiteY13" fmla="*/ 1460961 h 1460961"/>
              <a:gd name="connsiteX14" fmla="*/ 73152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1138843 w 1895302"/>
              <a:gd name="connsiteY12" fmla="*/ 1205345 h 1460961"/>
              <a:gd name="connsiteX13" fmla="*/ 835435 w 1895302"/>
              <a:gd name="connsiteY13" fmla="*/ 1460961 h 1460961"/>
              <a:gd name="connsiteX14" fmla="*/ 73152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36023"/>
              <a:gd name="connsiteX1" fmla="*/ 196738 w 1895302"/>
              <a:gd name="connsiteY1" fmla="*/ 0 h 1436023"/>
              <a:gd name="connsiteX2" fmla="*/ 315884 w 1895302"/>
              <a:gd name="connsiteY2" fmla="*/ 0 h 1436023"/>
              <a:gd name="connsiteX3" fmla="*/ 315884 w 1895302"/>
              <a:gd name="connsiteY3" fmla="*/ 0 h 1436023"/>
              <a:gd name="connsiteX4" fmla="*/ 789709 w 1895302"/>
              <a:gd name="connsiteY4" fmla="*/ 0 h 1436023"/>
              <a:gd name="connsiteX5" fmla="*/ 1698564 w 1895302"/>
              <a:gd name="connsiteY5" fmla="*/ 0 h 1436023"/>
              <a:gd name="connsiteX6" fmla="*/ 1895302 w 1895302"/>
              <a:gd name="connsiteY6" fmla="*/ 196738 h 1436023"/>
              <a:gd name="connsiteX7" fmla="*/ 1895302 w 1895302"/>
              <a:gd name="connsiteY7" fmla="*/ 688571 h 1436023"/>
              <a:gd name="connsiteX8" fmla="*/ 1895302 w 1895302"/>
              <a:gd name="connsiteY8" fmla="*/ 688571 h 1436023"/>
              <a:gd name="connsiteX9" fmla="*/ 1895302 w 1895302"/>
              <a:gd name="connsiteY9" fmla="*/ 983673 h 1436023"/>
              <a:gd name="connsiteX10" fmla="*/ 1895302 w 1895302"/>
              <a:gd name="connsiteY10" fmla="*/ 983669 h 1436023"/>
              <a:gd name="connsiteX11" fmla="*/ 1698564 w 1895302"/>
              <a:gd name="connsiteY11" fmla="*/ 1180407 h 1436023"/>
              <a:gd name="connsiteX12" fmla="*/ 1138843 w 1895302"/>
              <a:gd name="connsiteY12" fmla="*/ 1205345 h 1436023"/>
              <a:gd name="connsiteX13" fmla="*/ 985064 w 1895302"/>
              <a:gd name="connsiteY13" fmla="*/ 1436023 h 1436023"/>
              <a:gd name="connsiteX14" fmla="*/ 731520 w 1895302"/>
              <a:gd name="connsiteY14" fmla="*/ 1188720 h 1436023"/>
              <a:gd name="connsiteX15" fmla="*/ 196738 w 1895302"/>
              <a:gd name="connsiteY15" fmla="*/ 1180407 h 1436023"/>
              <a:gd name="connsiteX16" fmla="*/ 0 w 1895302"/>
              <a:gd name="connsiteY16" fmla="*/ 983669 h 1436023"/>
              <a:gd name="connsiteX17" fmla="*/ 0 w 1895302"/>
              <a:gd name="connsiteY17" fmla="*/ 983673 h 1436023"/>
              <a:gd name="connsiteX18" fmla="*/ 0 w 1895302"/>
              <a:gd name="connsiteY18" fmla="*/ 688571 h 1436023"/>
              <a:gd name="connsiteX19" fmla="*/ 0 w 1895302"/>
              <a:gd name="connsiteY19" fmla="*/ 688571 h 1436023"/>
              <a:gd name="connsiteX20" fmla="*/ 0 w 1895302"/>
              <a:gd name="connsiteY20" fmla="*/ 196738 h 1436023"/>
              <a:gd name="connsiteX0" fmla="*/ 0 w 1895302"/>
              <a:gd name="connsiteY0" fmla="*/ 196738 h 1444336"/>
              <a:gd name="connsiteX1" fmla="*/ 196738 w 1895302"/>
              <a:gd name="connsiteY1" fmla="*/ 0 h 1444336"/>
              <a:gd name="connsiteX2" fmla="*/ 315884 w 1895302"/>
              <a:gd name="connsiteY2" fmla="*/ 0 h 1444336"/>
              <a:gd name="connsiteX3" fmla="*/ 315884 w 1895302"/>
              <a:gd name="connsiteY3" fmla="*/ 0 h 1444336"/>
              <a:gd name="connsiteX4" fmla="*/ 789709 w 1895302"/>
              <a:gd name="connsiteY4" fmla="*/ 0 h 1444336"/>
              <a:gd name="connsiteX5" fmla="*/ 1698564 w 1895302"/>
              <a:gd name="connsiteY5" fmla="*/ 0 h 1444336"/>
              <a:gd name="connsiteX6" fmla="*/ 1895302 w 1895302"/>
              <a:gd name="connsiteY6" fmla="*/ 196738 h 1444336"/>
              <a:gd name="connsiteX7" fmla="*/ 1895302 w 1895302"/>
              <a:gd name="connsiteY7" fmla="*/ 688571 h 1444336"/>
              <a:gd name="connsiteX8" fmla="*/ 1895302 w 1895302"/>
              <a:gd name="connsiteY8" fmla="*/ 688571 h 1444336"/>
              <a:gd name="connsiteX9" fmla="*/ 1895302 w 1895302"/>
              <a:gd name="connsiteY9" fmla="*/ 983673 h 1444336"/>
              <a:gd name="connsiteX10" fmla="*/ 1895302 w 1895302"/>
              <a:gd name="connsiteY10" fmla="*/ 983669 h 1444336"/>
              <a:gd name="connsiteX11" fmla="*/ 1698564 w 1895302"/>
              <a:gd name="connsiteY11" fmla="*/ 1180407 h 1444336"/>
              <a:gd name="connsiteX12" fmla="*/ 1138843 w 1895302"/>
              <a:gd name="connsiteY12" fmla="*/ 1205345 h 1444336"/>
              <a:gd name="connsiteX13" fmla="*/ 901937 w 1895302"/>
              <a:gd name="connsiteY13" fmla="*/ 1444336 h 1444336"/>
              <a:gd name="connsiteX14" fmla="*/ 731520 w 1895302"/>
              <a:gd name="connsiteY14" fmla="*/ 1188720 h 1444336"/>
              <a:gd name="connsiteX15" fmla="*/ 196738 w 1895302"/>
              <a:gd name="connsiteY15" fmla="*/ 1180407 h 1444336"/>
              <a:gd name="connsiteX16" fmla="*/ 0 w 1895302"/>
              <a:gd name="connsiteY16" fmla="*/ 983669 h 1444336"/>
              <a:gd name="connsiteX17" fmla="*/ 0 w 1895302"/>
              <a:gd name="connsiteY17" fmla="*/ 983673 h 1444336"/>
              <a:gd name="connsiteX18" fmla="*/ 0 w 1895302"/>
              <a:gd name="connsiteY18" fmla="*/ 688571 h 1444336"/>
              <a:gd name="connsiteX19" fmla="*/ 0 w 1895302"/>
              <a:gd name="connsiteY19" fmla="*/ 688571 h 1444336"/>
              <a:gd name="connsiteX20" fmla="*/ 0 w 1895302"/>
              <a:gd name="connsiteY20" fmla="*/ 196738 h 1444336"/>
              <a:gd name="connsiteX0" fmla="*/ 0 w 1895302"/>
              <a:gd name="connsiteY0" fmla="*/ 196738 h 1492462"/>
              <a:gd name="connsiteX1" fmla="*/ 196738 w 1895302"/>
              <a:gd name="connsiteY1" fmla="*/ 0 h 1492462"/>
              <a:gd name="connsiteX2" fmla="*/ 315884 w 1895302"/>
              <a:gd name="connsiteY2" fmla="*/ 0 h 1492462"/>
              <a:gd name="connsiteX3" fmla="*/ 315884 w 1895302"/>
              <a:gd name="connsiteY3" fmla="*/ 0 h 1492462"/>
              <a:gd name="connsiteX4" fmla="*/ 789709 w 1895302"/>
              <a:gd name="connsiteY4" fmla="*/ 0 h 1492462"/>
              <a:gd name="connsiteX5" fmla="*/ 1698564 w 1895302"/>
              <a:gd name="connsiteY5" fmla="*/ 0 h 1492462"/>
              <a:gd name="connsiteX6" fmla="*/ 1895302 w 1895302"/>
              <a:gd name="connsiteY6" fmla="*/ 196738 h 1492462"/>
              <a:gd name="connsiteX7" fmla="*/ 1895302 w 1895302"/>
              <a:gd name="connsiteY7" fmla="*/ 688571 h 1492462"/>
              <a:gd name="connsiteX8" fmla="*/ 1895302 w 1895302"/>
              <a:gd name="connsiteY8" fmla="*/ 688571 h 1492462"/>
              <a:gd name="connsiteX9" fmla="*/ 1895302 w 1895302"/>
              <a:gd name="connsiteY9" fmla="*/ 983673 h 1492462"/>
              <a:gd name="connsiteX10" fmla="*/ 1895302 w 1895302"/>
              <a:gd name="connsiteY10" fmla="*/ 983669 h 1492462"/>
              <a:gd name="connsiteX11" fmla="*/ 1698564 w 1895302"/>
              <a:gd name="connsiteY11" fmla="*/ 1180407 h 1492462"/>
              <a:gd name="connsiteX12" fmla="*/ 1138843 w 1895302"/>
              <a:gd name="connsiteY12" fmla="*/ 1205345 h 1492462"/>
              <a:gd name="connsiteX13" fmla="*/ 978939 w 1895302"/>
              <a:gd name="connsiteY13" fmla="*/ 1492462 h 1492462"/>
              <a:gd name="connsiteX14" fmla="*/ 731520 w 1895302"/>
              <a:gd name="connsiteY14" fmla="*/ 1188720 h 1492462"/>
              <a:gd name="connsiteX15" fmla="*/ 196738 w 1895302"/>
              <a:gd name="connsiteY15" fmla="*/ 1180407 h 1492462"/>
              <a:gd name="connsiteX16" fmla="*/ 0 w 1895302"/>
              <a:gd name="connsiteY16" fmla="*/ 983669 h 1492462"/>
              <a:gd name="connsiteX17" fmla="*/ 0 w 1895302"/>
              <a:gd name="connsiteY17" fmla="*/ 983673 h 1492462"/>
              <a:gd name="connsiteX18" fmla="*/ 0 w 1895302"/>
              <a:gd name="connsiteY18" fmla="*/ 688571 h 1492462"/>
              <a:gd name="connsiteX19" fmla="*/ 0 w 1895302"/>
              <a:gd name="connsiteY19" fmla="*/ 688571 h 1492462"/>
              <a:gd name="connsiteX20" fmla="*/ 0 w 1895302"/>
              <a:gd name="connsiteY20" fmla="*/ 196738 h 1492462"/>
              <a:gd name="connsiteX0" fmla="*/ 0 w 1895302"/>
              <a:gd name="connsiteY0" fmla="*/ 196738 h 1492462"/>
              <a:gd name="connsiteX1" fmla="*/ 196738 w 1895302"/>
              <a:gd name="connsiteY1" fmla="*/ 0 h 1492462"/>
              <a:gd name="connsiteX2" fmla="*/ 315884 w 1895302"/>
              <a:gd name="connsiteY2" fmla="*/ 0 h 1492462"/>
              <a:gd name="connsiteX3" fmla="*/ 315884 w 1895302"/>
              <a:gd name="connsiteY3" fmla="*/ 0 h 1492462"/>
              <a:gd name="connsiteX4" fmla="*/ 789709 w 1895302"/>
              <a:gd name="connsiteY4" fmla="*/ 0 h 1492462"/>
              <a:gd name="connsiteX5" fmla="*/ 1698564 w 1895302"/>
              <a:gd name="connsiteY5" fmla="*/ 0 h 1492462"/>
              <a:gd name="connsiteX6" fmla="*/ 1895302 w 1895302"/>
              <a:gd name="connsiteY6" fmla="*/ 196738 h 1492462"/>
              <a:gd name="connsiteX7" fmla="*/ 1895302 w 1895302"/>
              <a:gd name="connsiteY7" fmla="*/ 688571 h 1492462"/>
              <a:gd name="connsiteX8" fmla="*/ 1895302 w 1895302"/>
              <a:gd name="connsiteY8" fmla="*/ 688571 h 1492462"/>
              <a:gd name="connsiteX9" fmla="*/ 1895302 w 1895302"/>
              <a:gd name="connsiteY9" fmla="*/ 983673 h 1492462"/>
              <a:gd name="connsiteX10" fmla="*/ 1895302 w 1895302"/>
              <a:gd name="connsiteY10" fmla="*/ 983669 h 1492462"/>
              <a:gd name="connsiteX11" fmla="*/ 1698564 w 1895302"/>
              <a:gd name="connsiteY11" fmla="*/ 1180407 h 1492462"/>
              <a:gd name="connsiteX12" fmla="*/ 1138843 w 1895302"/>
              <a:gd name="connsiteY12" fmla="*/ 1186094 h 1492462"/>
              <a:gd name="connsiteX13" fmla="*/ 978939 w 1895302"/>
              <a:gd name="connsiteY13" fmla="*/ 1492462 h 1492462"/>
              <a:gd name="connsiteX14" fmla="*/ 731520 w 1895302"/>
              <a:gd name="connsiteY14" fmla="*/ 1188720 h 1492462"/>
              <a:gd name="connsiteX15" fmla="*/ 196738 w 1895302"/>
              <a:gd name="connsiteY15" fmla="*/ 1180407 h 1492462"/>
              <a:gd name="connsiteX16" fmla="*/ 0 w 1895302"/>
              <a:gd name="connsiteY16" fmla="*/ 983669 h 1492462"/>
              <a:gd name="connsiteX17" fmla="*/ 0 w 1895302"/>
              <a:gd name="connsiteY17" fmla="*/ 983673 h 1492462"/>
              <a:gd name="connsiteX18" fmla="*/ 0 w 1895302"/>
              <a:gd name="connsiteY18" fmla="*/ 688571 h 1492462"/>
              <a:gd name="connsiteX19" fmla="*/ 0 w 1895302"/>
              <a:gd name="connsiteY19" fmla="*/ 688571 h 1492462"/>
              <a:gd name="connsiteX20" fmla="*/ 0 w 1895302"/>
              <a:gd name="connsiteY20" fmla="*/ 196738 h 1492462"/>
              <a:gd name="connsiteX0" fmla="*/ 0 w 1895302"/>
              <a:gd name="connsiteY0" fmla="*/ 196738 h 1492462"/>
              <a:gd name="connsiteX1" fmla="*/ 196738 w 1895302"/>
              <a:gd name="connsiteY1" fmla="*/ 0 h 1492462"/>
              <a:gd name="connsiteX2" fmla="*/ 315884 w 1895302"/>
              <a:gd name="connsiteY2" fmla="*/ 0 h 1492462"/>
              <a:gd name="connsiteX3" fmla="*/ 315884 w 1895302"/>
              <a:gd name="connsiteY3" fmla="*/ 0 h 1492462"/>
              <a:gd name="connsiteX4" fmla="*/ 789709 w 1895302"/>
              <a:gd name="connsiteY4" fmla="*/ 0 h 1492462"/>
              <a:gd name="connsiteX5" fmla="*/ 1698564 w 1895302"/>
              <a:gd name="connsiteY5" fmla="*/ 0 h 1492462"/>
              <a:gd name="connsiteX6" fmla="*/ 1895302 w 1895302"/>
              <a:gd name="connsiteY6" fmla="*/ 196738 h 1492462"/>
              <a:gd name="connsiteX7" fmla="*/ 1895302 w 1895302"/>
              <a:gd name="connsiteY7" fmla="*/ 688571 h 1492462"/>
              <a:gd name="connsiteX8" fmla="*/ 1895302 w 1895302"/>
              <a:gd name="connsiteY8" fmla="*/ 688571 h 1492462"/>
              <a:gd name="connsiteX9" fmla="*/ 1895302 w 1895302"/>
              <a:gd name="connsiteY9" fmla="*/ 983673 h 1492462"/>
              <a:gd name="connsiteX10" fmla="*/ 1895302 w 1895302"/>
              <a:gd name="connsiteY10" fmla="*/ 983669 h 1492462"/>
              <a:gd name="connsiteX11" fmla="*/ 1698564 w 1895302"/>
              <a:gd name="connsiteY11" fmla="*/ 1180407 h 1492462"/>
              <a:gd name="connsiteX12" fmla="*/ 1138843 w 1895302"/>
              <a:gd name="connsiteY12" fmla="*/ 1186094 h 1492462"/>
              <a:gd name="connsiteX13" fmla="*/ 940438 w 1895302"/>
              <a:gd name="connsiteY13" fmla="*/ 1492462 h 1492462"/>
              <a:gd name="connsiteX14" fmla="*/ 731520 w 1895302"/>
              <a:gd name="connsiteY14" fmla="*/ 1188720 h 1492462"/>
              <a:gd name="connsiteX15" fmla="*/ 196738 w 1895302"/>
              <a:gd name="connsiteY15" fmla="*/ 1180407 h 1492462"/>
              <a:gd name="connsiteX16" fmla="*/ 0 w 1895302"/>
              <a:gd name="connsiteY16" fmla="*/ 983669 h 1492462"/>
              <a:gd name="connsiteX17" fmla="*/ 0 w 1895302"/>
              <a:gd name="connsiteY17" fmla="*/ 983673 h 1492462"/>
              <a:gd name="connsiteX18" fmla="*/ 0 w 1895302"/>
              <a:gd name="connsiteY18" fmla="*/ 688571 h 1492462"/>
              <a:gd name="connsiteX19" fmla="*/ 0 w 1895302"/>
              <a:gd name="connsiteY19" fmla="*/ 688571 h 1492462"/>
              <a:gd name="connsiteX20" fmla="*/ 0 w 1895302"/>
              <a:gd name="connsiteY20" fmla="*/ 196738 h 149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895302" h="1492462">
                <a:moveTo>
                  <a:pt x="0" y="196738"/>
                </a:moveTo>
                <a:cubicBezTo>
                  <a:pt x="0" y="88083"/>
                  <a:pt x="88083" y="0"/>
                  <a:pt x="196738" y="0"/>
                </a:cubicBezTo>
                <a:lnTo>
                  <a:pt x="315884" y="0"/>
                </a:lnTo>
                <a:lnTo>
                  <a:pt x="315884" y="0"/>
                </a:lnTo>
                <a:lnTo>
                  <a:pt x="789709" y="0"/>
                </a:lnTo>
                <a:lnTo>
                  <a:pt x="1698564" y="0"/>
                </a:lnTo>
                <a:cubicBezTo>
                  <a:pt x="1807219" y="0"/>
                  <a:pt x="1895302" y="88083"/>
                  <a:pt x="1895302" y="196738"/>
                </a:cubicBezTo>
                <a:lnTo>
                  <a:pt x="1895302" y="688571"/>
                </a:lnTo>
                <a:lnTo>
                  <a:pt x="1895302" y="688571"/>
                </a:lnTo>
                <a:lnTo>
                  <a:pt x="1895302" y="983673"/>
                </a:lnTo>
                <a:lnTo>
                  <a:pt x="1895302" y="983669"/>
                </a:lnTo>
                <a:cubicBezTo>
                  <a:pt x="1895302" y="1092324"/>
                  <a:pt x="1807219" y="1180407"/>
                  <a:pt x="1698564" y="1180407"/>
                </a:cubicBezTo>
                <a:lnTo>
                  <a:pt x="1138843" y="1186094"/>
                </a:lnTo>
                <a:lnTo>
                  <a:pt x="940438" y="1492462"/>
                </a:lnTo>
                <a:lnTo>
                  <a:pt x="731520" y="1188720"/>
                </a:lnTo>
                <a:cubicBezTo>
                  <a:pt x="691805" y="1188720"/>
                  <a:pt x="236453" y="1180407"/>
                  <a:pt x="196738" y="1180407"/>
                </a:cubicBezTo>
                <a:cubicBezTo>
                  <a:pt x="88083" y="1180407"/>
                  <a:pt x="0" y="1092324"/>
                  <a:pt x="0" y="983669"/>
                </a:cubicBezTo>
                <a:lnTo>
                  <a:pt x="0" y="983673"/>
                </a:lnTo>
                <a:lnTo>
                  <a:pt x="0" y="688571"/>
                </a:lnTo>
                <a:lnTo>
                  <a:pt x="0" y="688571"/>
                </a:lnTo>
                <a:lnTo>
                  <a:pt x="0" y="1967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Doç. Dr. Tanju TEKER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66525" y="468957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Yuvarlatılmış Dikdörtgen 15"/>
          <p:cNvSpPr/>
          <p:nvPr/>
        </p:nvSpPr>
        <p:spPr>
          <a:xfrm>
            <a:off x="7806695" y="2193410"/>
            <a:ext cx="1239033" cy="38501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2019-2023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17" name="Yuvarlatılmış Dikdörtgen 16"/>
          <p:cNvSpPr/>
          <p:nvPr/>
        </p:nvSpPr>
        <p:spPr>
          <a:xfrm>
            <a:off x="8978352" y="1838587"/>
            <a:ext cx="2151809" cy="253975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u="sng" dirty="0"/>
          </a:p>
          <a:p>
            <a:pPr algn="ctr"/>
            <a:endParaRPr lang="tr-TR" u="sng" dirty="0"/>
          </a:p>
          <a:p>
            <a:pPr algn="ctr"/>
            <a:endParaRPr lang="tr-TR" u="sng" dirty="0"/>
          </a:p>
          <a:p>
            <a:pPr algn="ctr"/>
            <a:endParaRPr lang="tr-TR" u="sng" dirty="0"/>
          </a:p>
          <a:p>
            <a:pPr algn="ctr"/>
            <a:r>
              <a:rPr lang="tr-TR" sz="1600" u="sng" dirty="0" smtClean="0">
                <a:solidFill>
                  <a:schemeClr val="tx1"/>
                </a:solidFill>
              </a:rPr>
              <a:t>Müdür</a:t>
            </a:r>
            <a:r>
              <a:rPr lang="tr-TR" sz="1600" u="sng" dirty="0" smtClean="0">
                <a:solidFill>
                  <a:schemeClr val="tx1"/>
                </a:solidFill>
              </a:rPr>
              <a:t> </a:t>
            </a:r>
            <a:r>
              <a:rPr lang="tr-TR" sz="1600" u="sng" dirty="0">
                <a:solidFill>
                  <a:schemeClr val="tx1"/>
                </a:solidFill>
              </a:rPr>
              <a:t>Yardımcıları</a:t>
            </a:r>
          </a:p>
          <a:p>
            <a:pPr algn="ctr"/>
            <a:r>
              <a:rPr lang="tr-TR" sz="1200" dirty="0" err="1" smtClean="0">
                <a:solidFill>
                  <a:schemeClr val="tx1"/>
                </a:solidFill>
              </a:rPr>
              <a:t>Öğr</a:t>
            </a:r>
            <a:r>
              <a:rPr lang="tr-TR" sz="1200" dirty="0" smtClean="0">
                <a:solidFill>
                  <a:schemeClr val="tx1"/>
                </a:solidFill>
              </a:rPr>
              <a:t>. Gör. M. İsmail GÜRSOY</a:t>
            </a:r>
          </a:p>
          <a:p>
            <a:pPr algn="ctr"/>
            <a:r>
              <a:rPr lang="tr-TR" sz="1200" dirty="0" err="1" smtClean="0">
                <a:solidFill>
                  <a:schemeClr val="tx1"/>
                </a:solidFill>
              </a:rPr>
              <a:t>Öğr</a:t>
            </a:r>
            <a:r>
              <a:rPr lang="tr-TR" sz="1200" dirty="0" smtClean="0">
                <a:solidFill>
                  <a:schemeClr val="tx1"/>
                </a:solidFill>
              </a:rPr>
              <a:t>. Gör. Dr. Kadir GÜÇLÜER</a:t>
            </a:r>
          </a:p>
          <a:p>
            <a:pPr algn="ctr"/>
            <a:r>
              <a:rPr lang="tr-TR" sz="1200" dirty="0" smtClean="0">
                <a:solidFill>
                  <a:schemeClr val="tx1"/>
                </a:solidFill>
              </a:rPr>
              <a:t>Doç. Dr. Senem TEKİN</a:t>
            </a:r>
            <a:endParaRPr lang="tr-TR" sz="1200" dirty="0">
              <a:solidFill>
                <a:schemeClr val="tx1"/>
              </a:solidFill>
            </a:endParaRPr>
          </a:p>
        </p:txBody>
      </p:sp>
      <p:sp>
        <p:nvSpPr>
          <p:cNvPr id="18" name="Köşeleri Yuvarlanmış Dikdörtgen Belirtme Çizgisi 5"/>
          <p:cNvSpPr/>
          <p:nvPr/>
        </p:nvSpPr>
        <p:spPr>
          <a:xfrm>
            <a:off x="9138008" y="1611958"/>
            <a:ext cx="1832498" cy="1492462"/>
          </a:xfrm>
          <a:custGeom>
            <a:avLst/>
            <a:gdLst>
              <a:gd name="connsiteX0" fmla="*/ 0 w 1895302"/>
              <a:gd name="connsiteY0" fmla="*/ 196738 h 1180407"/>
              <a:gd name="connsiteX1" fmla="*/ 196738 w 1895302"/>
              <a:gd name="connsiteY1" fmla="*/ 0 h 1180407"/>
              <a:gd name="connsiteX2" fmla="*/ 315884 w 1895302"/>
              <a:gd name="connsiteY2" fmla="*/ 0 h 1180407"/>
              <a:gd name="connsiteX3" fmla="*/ 315884 w 1895302"/>
              <a:gd name="connsiteY3" fmla="*/ 0 h 1180407"/>
              <a:gd name="connsiteX4" fmla="*/ 789709 w 1895302"/>
              <a:gd name="connsiteY4" fmla="*/ 0 h 1180407"/>
              <a:gd name="connsiteX5" fmla="*/ 1698564 w 1895302"/>
              <a:gd name="connsiteY5" fmla="*/ 0 h 1180407"/>
              <a:gd name="connsiteX6" fmla="*/ 1895302 w 1895302"/>
              <a:gd name="connsiteY6" fmla="*/ 196738 h 1180407"/>
              <a:gd name="connsiteX7" fmla="*/ 1895302 w 1895302"/>
              <a:gd name="connsiteY7" fmla="*/ 688571 h 1180407"/>
              <a:gd name="connsiteX8" fmla="*/ 1895302 w 1895302"/>
              <a:gd name="connsiteY8" fmla="*/ 688571 h 1180407"/>
              <a:gd name="connsiteX9" fmla="*/ 1895302 w 1895302"/>
              <a:gd name="connsiteY9" fmla="*/ 983673 h 1180407"/>
              <a:gd name="connsiteX10" fmla="*/ 1895302 w 1895302"/>
              <a:gd name="connsiteY10" fmla="*/ 983669 h 1180407"/>
              <a:gd name="connsiteX11" fmla="*/ 1698564 w 1895302"/>
              <a:gd name="connsiteY11" fmla="*/ 1180407 h 1180407"/>
              <a:gd name="connsiteX12" fmla="*/ 789709 w 1895302"/>
              <a:gd name="connsiteY12" fmla="*/ 1180407 h 1180407"/>
              <a:gd name="connsiteX13" fmla="*/ 552803 w 1895302"/>
              <a:gd name="connsiteY13" fmla="*/ 1327958 h 1180407"/>
              <a:gd name="connsiteX14" fmla="*/ 315884 w 1895302"/>
              <a:gd name="connsiteY14" fmla="*/ 1180407 h 1180407"/>
              <a:gd name="connsiteX15" fmla="*/ 196738 w 1895302"/>
              <a:gd name="connsiteY15" fmla="*/ 1180407 h 1180407"/>
              <a:gd name="connsiteX16" fmla="*/ 0 w 1895302"/>
              <a:gd name="connsiteY16" fmla="*/ 983669 h 1180407"/>
              <a:gd name="connsiteX17" fmla="*/ 0 w 1895302"/>
              <a:gd name="connsiteY17" fmla="*/ 983673 h 1180407"/>
              <a:gd name="connsiteX18" fmla="*/ 0 w 1895302"/>
              <a:gd name="connsiteY18" fmla="*/ 688571 h 1180407"/>
              <a:gd name="connsiteX19" fmla="*/ 0 w 1895302"/>
              <a:gd name="connsiteY19" fmla="*/ 688571 h 1180407"/>
              <a:gd name="connsiteX20" fmla="*/ 0 w 1895302"/>
              <a:gd name="connsiteY20" fmla="*/ 196738 h 1180407"/>
              <a:gd name="connsiteX0" fmla="*/ 0 w 1895302"/>
              <a:gd name="connsiteY0" fmla="*/ 196738 h 1327958"/>
              <a:gd name="connsiteX1" fmla="*/ 196738 w 1895302"/>
              <a:gd name="connsiteY1" fmla="*/ 0 h 1327958"/>
              <a:gd name="connsiteX2" fmla="*/ 315884 w 1895302"/>
              <a:gd name="connsiteY2" fmla="*/ 0 h 1327958"/>
              <a:gd name="connsiteX3" fmla="*/ 315884 w 1895302"/>
              <a:gd name="connsiteY3" fmla="*/ 0 h 1327958"/>
              <a:gd name="connsiteX4" fmla="*/ 789709 w 1895302"/>
              <a:gd name="connsiteY4" fmla="*/ 0 h 1327958"/>
              <a:gd name="connsiteX5" fmla="*/ 1698564 w 1895302"/>
              <a:gd name="connsiteY5" fmla="*/ 0 h 1327958"/>
              <a:gd name="connsiteX6" fmla="*/ 1895302 w 1895302"/>
              <a:gd name="connsiteY6" fmla="*/ 196738 h 1327958"/>
              <a:gd name="connsiteX7" fmla="*/ 1895302 w 1895302"/>
              <a:gd name="connsiteY7" fmla="*/ 688571 h 1327958"/>
              <a:gd name="connsiteX8" fmla="*/ 1895302 w 1895302"/>
              <a:gd name="connsiteY8" fmla="*/ 688571 h 1327958"/>
              <a:gd name="connsiteX9" fmla="*/ 1895302 w 1895302"/>
              <a:gd name="connsiteY9" fmla="*/ 983673 h 1327958"/>
              <a:gd name="connsiteX10" fmla="*/ 1895302 w 1895302"/>
              <a:gd name="connsiteY10" fmla="*/ 983669 h 1327958"/>
              <a:gd name="connsiteX11" fmla="*/ 1698564 w 1895302"/>
              <a:gd name="connsiteY11" fmla="*/ 1180407 h 1327958"/>
              <a:gd name="connsiteX12" fmla="*/ 789709 w 1895302"/>
              <a:gd name="connsiteY12" fmla="*/ 1180407 h 1327958"/>
              <a:gd name="connsiteX13" fmla="*/ 552803 w 1895302"/>
              <a:gd name="connsiteY13" fmla="*/ 1327958 h 1327958"/>
              <a:gd name="connsiteX14" fmla="*/ 548640 w 1895302"/>
              <a:gd name="connsiteY14" fmla="*/ 1188720 h 1327958"/>
              <a:gd name="connsiteX15" fmla="*/ 196738 w 1895302"/>
              <a:gd name="connsiteY15" fmla="*/ 1180407 h 1327958"/>
              <a:gd name="connsiteX16" fmla="*/ 0 w 1895302"/>
              <a:gd name="connsiteY16" fmla="*/ 983669 h 1327958"/>
              <a:gd name="connsiteX17" fmla="*/ 0 w 1895302"/>
              <a:gd name="connsiteY17" fmla="*/ 983673 h 1327958"/>
              <a:gd name="connsiteX18" fmla="*/ 0 w 1895302"/>
              <a:gd name="connsiteY18" fmla="*/ 688571 h 1327958"/>
              <a:gd name="connsiteX19" fmla="*/ 0 w 1895302"/>
              <a:gd name="connsiteY19" fmla="*/ 688571 h 1327958"/>
              <a:gd name="connsiteX20" fmla="*/ 0 w 1895302"/>
              <a:gd name="connsiteY20" fmla="*/ 196738 h 1327958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789709 w 1895302"/>
              <a:gd name="connsiteY12" fmla="*/ 1180407 h 1460961"/>
              <a:gd name="connsiteX13" fmla="*/ 835435 w 1895302"/>
              <a:gd name="connsiteY13" fmla="*/ 1460961 h 1460961"/>
              <a:gd name="connsiteX14" fmla="*/ 54864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1022465 w 1895302"/>
              <a:gd name="connsiteY12" fmla="*/ 1205345 h 1460961"/>
              <a:gd name="connsiteX13" fmla="*/ 835435 w 1895302"/>
              <a:gd name="connsiteY13" fmla="*/ 1460961 h 1460961"/>
              <a:gd name="connsiteX14" fmla="*/ 54864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1022465 w 1895302"/>
              <a:gd name="connsiteY12" fmla="*/ 1205345 h 1460961"/>
              <a:gd name="connsiteX13" fmla="*/ 835435 w 1895302"/>
              <a:gd name="connsiteY13" fmla="*/ 1460961 h 1460961"/>
              <a:gd name="connsiteX14" fmla="*/ 73152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1138843 w 1895302"/>
              <a:gd name="connsiteY12" fmla="*/ 1205345 h 1460961"/>
              <a:gd name="connsiteX13" fmla="*/ 835435 w 1895302"/>
              <a:gd name="connsiteY13" fmla="*/ 1460961 h 1460961"/>
              <a:gd name="connsiteX14" fmla="*/ 73152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36023"/>
              <a:gd name="connsiteX1" fmla="*/ 196738 w 1895302"/>
              <a:gd name="connsiteY1" fmla="*/ 0 h 1436023"/>
              <a:gd name="connsiteX2" fmla="*/ 315884 w 1895302"/>
              <a:gd name="connsiteY2" fmla="*/ 0 h 1436023"/>
              <a:gd name="connsiteX3" fmla="*/ 315884 w 1895302"/>
              <a:gd name="connsiteY3" fmla="*/ 0 h 1436023"/>
              <a:gd name="connsiteX4" fmla="*/ 789709 w 1895302"/>
              <a:gd name="connsiteY4" fmla="*/ 0 h 1436023"/>
              <a:gd name="connsiteX5" fmla="*/ 1698564 w 1895302"/>
              <a:gd name="connsiteY5" fmla="*/ 0 h 1436023"/>
              <a:gd name="connsiteX6" fmla="*/ 1895302 w 1895302"/>
              <a:gd name="connsiteY6" fmla="*/ 196738 h 1436023"/>
              <a:gd name="connsiteX7" fmla="*/ 1895302 w 1895302"/>
              <a:gd name="connsiteY7" fmla="*/ 688571 h 1436023"/>
              <a:gd name="connsiteX8" fmla="*/ 1895302 w 1895302"/>
              <a:gd name="connsiteY8" fmla="*/ 688571 h 1436023"/>
              <a:gd name="connsiteX9" fmla="*/ 1895302 w 1895302"/>
              <a:gd name="connsiteY9" fmla="*/ 983673 h 1436023"/>
              <a:gd name="connsiteX10" fmla="*/ 1895302 w 1895302"/>
              <a:gd name="connsiteY10" fmla="*/ 983669 h 1436023"/>
              <a:gd name="connsiteX11" fmla="*/ 1698564 w 1895302"/>
              <a:gd name="connsiteY11" fmla="*/ 1180407 h 1436023"/>
              <a:gd name="connsiteX12" fmla="*/ 1138843 w 1895302"/>
              <a:gd name="connsiteY12" fmla="*/ 1205345 h 1436023"/>
              <a:gd name="connsiteX13" fmla="*/ 985064 w 1895302"/>
              <a:gd name="connsiteY13" fmla="*/ 1436023 h 1436023"/>
              <a:gd name="connsiteX14" fmla="*/ 731520 w 1895302"/>
              <a:gd name="connsiteY14" fmla="*/ 1188720 h 1436023"/>
              <a:gd name="connsiteX15" fmla="*/ 196738 w 1895302"/>
              <a:gd name="connsiteY15" fmla="*/ 1180407 h 1436023"/>
              <a:gd name="connsiteX16" fmla="*/ 0 w 1895302"/>
              <a:gd name="connsiteY16" fmla="*/ 983669 h 1436023"/>
              <a:gd name="connsiteX17" fmla="*/ 0 w 1895302"/>
              <a:gd name="connsiteY17" fmla="*/ 983673 h 1436023"/>
              <a:gd name="connsiteX18" fmla="*/ 0 w 1895302"/>
              <a:gd name="connsiteY18" fmla="*/ 688571 h 1436023"/>
              <a:gd name="connsiteX19" fmla="*/ 0 w 1895302"/>
              <a:gd name="connsiteY19" fmla="*/ 688571 h 1436023"/>
              <a:gd name="connsiteX20" fmla="*/ 0 w 1895302"/>
              <a:gd name="connsiteY20" fmla="*/ 196738 h 1436023"/>
              <a:gd name="connsiteX0" fmla="*/ 0 w 1895302"/>
              <a:gd name="connsiteY0" fmla="*/ 196738 h 1444336"/>
              <a:gd name="connsiteX1" fmla="*/ 196738 w 1895302"/>
              <a:gd name="connsiteY1" fmla="*/ 0 h 1444336"/>
              <a:gd name="connsiteX2" fmla="*/ 315884 w 1895302"/>
              <a:gd name="connsiteY2" fmla="*/ 0 h 1444336"/>
              <a:gd name="connsiteX3" fmla="*/ 315884 w 1895302"/>
              <a:gd name="connsiteY3" fmla="*/ 0 h 1444336"/>
              <a:gd name="connsiteX4" fmla="*/ 789709 w 1895302"/>
              <a:gd name="connsiteY4" fmla="*/ 0 h 1444336"/>
              <a:gd name="connsiteX5" fmla="*/ 1698564 w 1895302"/>
              <a:gd name="connsiteY5" fmla="*/ 0 h 1444336"/>
              <a:gd name="connsiteX6" fmla="*/ 1895302 w 1895302"/>
              <a:gd name="connsiteY6" fmla="*/ 196738 h 1444336"/>
              <a:gd name="connsiteX7" fmla="*/ 1895302 w 1895302"/>
              <a:gd name="connsiteY7" fmla="*/ 688571 h 1444336"/>
              <a:gd name="connsiteX8" fmla="*/ 1895302 w 1895302"/>
              <a:gd name="connsiteY8" fmla="*/ 688571 h 1444336"/>
              <a:gd name="connsiteX9" fmla="*/ 1895302 w 1895302"/>
              <a:gd name="connsiteY9" fmla="*/ 983673 h 1444336"/>
              <a:gd name="connsiteX10" fmla="*/ 1895302 w 1895302"/>
              <a:gd name="connsiteY10" fmla="*/ 983669 h 1444336"/>
              <a:gd name="connsiteX11" fmla="*/ 1698564 w 1895302"/>
              <a:gd name="connsiteY11" fmla="*/ 1180407 h 1444336"/>
              <a:gd name="connsiteX12" fmla="*/ 1138843 w 1895302"/>
              <a:gd name="connsiteY12" fmla="*/ 1205345 h 1444336"/>
              <a:gd name="connsiteX13" fmla="*/ 901937 w 1895302"/>
              <a:gd name="connsiteY13" fmla="*/ 1444336 h 1444336"/>
              <a:gd name="connsiteX14" fmla="*/ 731520 w 1895302"/>
              <a:gd name="connsiteY14" fmla="*/ 1188720 h 1444336"/>
              <a:gd name="connsiteX15" fmla="*/ 196738 w 1895302"/>
              <a:gd name="connsiteY15" fmla="*/ 1180407 h 1444336"/>
              <a:gd name="connsiteX16" fmla="*/ 0 w 1895302"/>
              <a:gd name="connsiteY16" fmla="*/ 983669 h 1444336"/>
              <a:gd name="connsiteX17" fmla="*/ 0 w 1895302"/>
              <a:gd name="connsiteY17" fmla="*/ 983673 h 1444336"/>
              <a:gd name="connsiteX18" fmla="*/ 0 w 1895302"/>
              <a:gd name="connsiteY18" fmla="*/ 688571 h 1444336"/>
              <a:gd name="connsiteX19" fmla="*/ 0 w 1895302"/>
              <a:gd name="connsiteY19" fmla="*/ 688571 h 1444336"/>
              <a:gd name="connsiteX20" fmla="*/ 0 w 1895302"/>
              <a:gd name="connsiteY20" fmla="*/ 196738 h 1444336"/>
              <a:gd name="connsiteX0" fmla="*/ 0 w 1895302"/>
              <a:gd name="connsiteY0" fmla="*/ 196738 h 1492462"/>
              <a:gd name="connsiteX1" fmla="*/ 196738 w 1895302"/>
              <a:gd name="connsiteY1" fmla="*/ 0 h 1492462"/>
              <a:gd name="connsiteX2" fmla="*/ 315884 w 1895302"/>
              <a:gd name="connsiteY2" fmla="*/ 0 h 1492462"/>
              <a:gd name="connsiteX3" fmla="*/ 315884 w 1895302"/>
              <a:gd name="connsiteY3" fmla="*/ 0 h 1492462"/>
              <a:gd name="connsiteX4" fmla="*/ 789709 w 1895302"/>
              <a:gd name="connsiteY4" fmla="*/ 0 h 1492462"/>
              <a:gd name="connsiteX5" fmla="*/ 1698564 w 1895302"/>
              <a:gd name="connsiteY5" fmla="*/ 0 h 1492462"/>
              <a:gd name="connsiteX6" fmla="*/ 1895302 w 1895302"/>
              <a:gd name="connsiteY6" fmla="*/ 196738 h 1492462"/>
              <a:gd name="connsiteX7" fmla="*/ 1895302 w 1895302"/>
              <a:gd name="connsiteY7" fmla="*/ 688571 h 1492462"/>
              <a:gd name="connsiteX8" fmla="*/ 1895302 w 1895302"/>
              <a:gd name="connsiteY8" fmla="*/ 688571 h 1492462"/>
              <a:gd name="connsiteX9" fmla="*/ 1895302 w 1895302"/>
              <a:gd name="connsiteY9" fmla="*/ 983673 h 1492462"/>
              <a:gd name="connsiteX10" fmla="*/ 1895302 w 1895302"/>
              <a:gd name="connsiteY10" fmla="*/ 983669 h 1492462"/>
              <a:gd name="connsiteX11" fmla="*/ 1698564 w 1895302"/>
              <a:gd name="connsiteY11" fmla="*/ 1180407 h 1492462"/>
              <a:gd name="connsiteX12" fmla="*/ 1138843 w 1895302"/>
              <a:gd name="connsiteY12" fmla="*/ 1205345 h 1492462"/>
              <a:gd name="connsiteX13" fmla="*/ 978939 w 1895302"/>
              <a:gd name="connsiteY13" fmla="*/ 1492462 h 1492462"/>
              <a:gd name="connsiteX14" fmla="*/ 731520 w 1895302"/>
              <a:gd name="connsiteY14" fmla="*/ 1188720 h 1492462"/>
              <a:gd name="connsiteX15" fmla="*/ 196738 w 1895302"/>
              <a:gd name="connsiteY15" fmla="*/ 1180407 h 1492462"/>
              <a:gd name="connsiteX16" fmla="*/ 0 w 1895302"/>
              <a:gd name="connsiteY16" fmla="*/ 983669 h 1492462"/>
              <a:gd name="connsiteX17" fmla="*/ 0 w 1895302"/>
              <a:gd name="connsiteY17" fmla="*/ 983673 h 1492462"/>
              <a:gd name="connsiteX18" fmla="*/ 0 w 1895302"/>
              <a:gd name="connsiteY18" fmla="*/ 688571 h 1492462"/>
              <a:gd name="connsiteX19" fmla="*/ 0 w 1895302"/>
              <a:gd name="connsiteY19" fmla="*/ 688571 h 1492462"/>
              <a:gd name="connsiteX20" fmla="*/ 0 w 1895302"/>
              <a:gd name="connsiteY20" fmla="*/ 196738 h 1492462"/>
              <a:gd name="connsiteX0" fmla="*/ 0 w 1895302"/>
              <a:gd name="connsiteY0" fmla="*/ 196738 h 1492462"/>
              <a:gd name="connsiteX1" fmla="*/ 196738 w 1895302"/>
              <a:gd name="connsiteY1" fmla="*/ 0 h 1492462"/>
              <a:gd name="connsiteX2" fmla="*/ 315884 w 1895302"/>
              <a:gd name="connsiteY2" fmla="*/ 0 h 1492462"/>
              <a:gd name="connsiteX3" fmla="*/ 315884 w 1895302"/>
              <a:gd name="connsiteY3" fmla="*/ 0 h 1492462"/>
              <a:gd name="connsiteX4" fmla="*/ 789709 w 1895302"/>
              <a:gd name="connsiteY4" fmla="*/ 0 h 1492462"/>
              <a:gd name="connsiteX5" fmla="*/ 1698564 w 1895302"/>
              <a:gd name="connsiteY5" fmla="*/ 0 h 1492462"/>
              <a:gd name="connsiteX6" fmla="*/ 1895302 w 1895302"/>
              <a:gd name="connsiteY6" fmla="*/ 196738 h 1492462"/>
              <a:gd name="connsiteX7" fmla="*/ 1895302 w 1895302"/>
              <a:gd name="connsiteY7" fmla="*/ 688571 h 1492462"/>
              <a:gd name="connsiteX8" fmla="*/ 1895302 w 1895302"/>
              <a:gd name="connsiteY8" fmla="*/ 688571 h 1492462"/>
              <a:gd name="connsiteX9" fmla="*/ 1895302 w 1895302"/>
              <a:gd name="connsiteY9" fmla="*/ 983673 h 1492462"/>
              <a:gd name="connsiteX10" fmla="*/ 1895302 w 1895302"/>
              <a:gd name="connsiteY10" fmla="*/ 983669 h 1492462"/>
              <a:gd name="connsiteX11" fmla="*/ 1698564 w 1895302"/>
              <a:gd name="connsiteY11" fmla="*/ 1180407 h 1492462"/>
              <a:gd name="connsiteX12" fmla="*/ 1138843 w 1895302"/>
              <a:gd name="connsiteY12" fmla="*/ 1186094 h 1492462"/>
              <a:gd name="connsiteX13" fmla="*/ 978939 w 1895302"/>
              <a:gd name="connsiteY13" fmla="*/ 1492462 h 1492462"/>
              <a:gd name="connsiteX14" fmla="*/ 731520 w 1895302"/>
              <a:gd name="connsiteY14" fmla="*/ 1188720 h 1492462"/>
              <a:gd name="connsiteX15" fmla="*/ 196738 w 1895302"/>
              <a:gd name="connsiteY15" fmla="*/ 1180407 h 1492462"/>
              <a:gd name="connsiteX16" fmla="*/ 0 w 1895302"/>
              <a:gd name="connsiteY16" fmla="*/ 983669 h 1492462"/>
              <a:gd name="connsiteX17" fmla="*/ 0 w 1895302"/>
              <a:gd name="connsiteY17" fmla="*/ 983673 h 1492462"/>
              <a:gd name="connsiteX18" fmla="*/ 0 w 1895302"/>
              <a:gd name="connsiteY18" fmla="*/ 688571 h 1492462"/>
              <a:gd name="connsiteX19" fmla="*/ 0 w 1895302"/>
              <a:gd name="connsiteY19" fmla="*/ 688571 h 1492462"/>
              <a:gd name="connsiteX20" fmla="*/ 0 w 1895302"/>
              <a:gd name="connsiteY20" fmla="*/ 196738 h 1492462"/>
              <a:gd name="connsiteX0" fmla="*/ 0 w 1895302"/>
              <a:gd name="connsiteY0" fmla="*/ 196738 h 1492462"/>
              <a:gd name="connsiteX1" fmla="*/ 196738 w 1895302"/>
              <a:gd name="connsiteY1" fmla="*/ 0 h 1492462"/>
              <a:gd name="connsiteX2" fmla="*/ 315884 w 1895302"/>
              <a:gd name="connsiteY2" fmla="*/ 0 h 1492462"/>
              <a:gd name="connsiteX3" fmla="*/ 315884 w 1895302"/>
              <a:gd name="connsiteY3" fmla="*/ 0 h 1492462"/>
              <a:gd name="connsiteX4" fmla="*/ 789709 w 1895302"/>
              <a:gd name="connsiteY4" fmla="*/ 0 h 1492462"/>
              <a:gd name="connsiteX5" fmla="*/ 1698564 w 1895302"/>
              <a:gd name="connsiteY5" fmla="*/ 0 h 1492462"/>
              <a:gd name="connsiteX6" fmla="*/ 1895302 w 1895302"/>
              <a:gd name="connsiteY6" fmla="*/ 196738 h 1492462"/>
              <a:gd name="connsiteX7" fmla="*/ 1895302 w 1895302"/>
              <a:gd name="connsiteY7" fmla="*/ 688571 h 1492462"/>
              <a:gd name="connsiteX8" fmla="*/ 1895302 w 1895302"/>
              <a:gd name="connsiteY8" fmla="*/ 688571 h 1492462"/>
              <a:gd name="connsiteX9" fmla="*/ 1895302 w 1895302"/>
              <a:gd name="connsiteY9" fmla="*/ 983673 h 1492462"/>
              <a:gd name="connsiteX10" fmla="*/ 1895302 w 1895302"/>
              <a:gd name="connsiteY10" fmla="*/ 983669 h 1492462"/>
              <a:gd name="connsiteX11" fmla="*/ 1698564 w 1895302"/>
              <a:gd name="connsiteY11" fmla="*/ 1180407 h 1492462"/>
              <a:gd name="connsiteX12" fmla="*/ 1138843 w 1895302"/>
              <a:gd name="connsiteY12" fmla="*/ 1186094 h 1492462"/>
              <a:gd name="connsiteX13" fmla="*/ 940438 w 1895302"/>
              <a:gd name="connsiteY13" fmla="*/ 1492462 h 1492462"/>
              <a:gd name="connsiteX14" fmla="*/ 731520 w 1895302"/>
              <a:gd name="connsiteY14" fmla="*/ 1188720 h 1492462"/>
              <a:gd name="connsiteX15" fmla="*/ 196738 w 1895302"/>
              <a:gd name="connsiteY15" fmla="*/ 1180407 h 1492462"/>
              <a:gd name="connsiteX16" fmla="*/ 0 w 1895302"/>
              <a:gd name="connsiteY16" fmla="*/ 983669 h 1492462"/>
              <a:gd name="connsiteX17" fmla="*/ 0 w 1895302"/>
              <a:gd name="connsiteY17" fmla="*/ 983673 h 1492462"/>
              <a:gd name="connsiteX18" fmla="*/ 0 w 1895302"/>
              <a:gd name="connsiteY18" fmla="*/ 688571 h 1492462"/>
              <a:gd name="connsiteX19" fmla="*/ 0 w 1895302"/>
              <a:gd name="connsiteY19" fmla="*/ 688571 h 1492462"/>
              <a:gd name="connsiteX20" fmla="*/ 0 w 1895302"/>
              <a:gd name="connsiteY20" fmla="*/ 196738 h 149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895302" h="1492462">
                <a:moveTo>
                  <a:pt x="0" y="196738"/>
                </a:moveTo>
                <a:cubicBezTo>
                  <a:pt x="0" y="88083"/>
                  <a:pt x="88083" y="0"/>
                  <a:pt x="196738" y="0"/>
                </a:cubicBezTo>
                <a:lnTo>
                  <a:pt x="315884" y="0"/>
                </a:lnTo>
                <a:lnTo>
                  <a:pt x="315884" y="0"/>
                </a:lnTo>
                <a:lnTo>
                  <a:pt x="789709" y="0"/>
                </a:lnTo>
                <a:lnTo>
                  <a:pt x="1698564" y="0"/>
                </a:lnTo>
                <a:cubicBezTo>
                  <a:pt x="1807219" y="0"/>
                  <a:pt x="1895302" y="88083"/>
                  <a:pt x="1895302" y="196738"/>
                </a:cubicBezTo>
                <a:lnTo>
                  <a:pt x="1895302" y="688571"/>
                </a:lnTo>
                <a:lnTo>
                  <a:pt x="1895302" y="688571"/>
                </a:lnTo>
                <a:lnTo>
                  <a:pt x="1895302" y="983673"/>
                </a:lnTo>
                <a:lnTo>
                  <a:pt x="1895302" y="983669"/>
                </a:lnTo>
                <a:cubicBezTo>
                  <a:pt x="1895302" y="1092324"/>
                  <a:pt x="1807219" y="1180407"/>
                  <a:pt x="1698564" y="1180407"/>
                </a:cubicBezTo>
                <a:lnTo>
                  <a:pt x="1138843" y="1186094"/>
                </a:lnTo>
                <a:lnTo>
                  <a:pt x="940438" y="1492462"/>
                </a:lnTo>
                <a:lnTo>
                  <a:pt x="731520" y="1188720"/>
                </a:lnTo>
                <a:cubicBezTo>
                  <a:pt x="691805" y="1188720"/>
                  <a:pt x="236453" y="1180407"/>
                  <a:pt x="196738" y="1180407"/>
                </a:cubicBezTo>
                <a:cubicBezTo>
                  <a:pt x="88083" y="1180407"/>
                  <a:pt x="0" y="1092324"/>
                  <a:pt x="0" y="983669"/>
                </a:cubicBezTo>
                <a:lnTo>
                  <a:pt x="0" y="983673"/>
                </a:lnTo>
                <a:lnTo>
                  <a:pt x="0" y="688571"/>
                </a:lnTo>
                <a:lnTo>
                  <a:pt x="0" y="688571"/>
                </a:lnTo>
                <a:lnTo>
                  <a:pt x="0" y="1967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Dr. </a:t>
            </a:r>
            <a:r>
              <a:rPr lang="tr-TR" dirty="0" err="1" smtClean="0">
                <a:solidFill>
                  <a:schemeClr val="tx1"/>
                </a:solidFill>
              </a:rPr>
              <a:t>Öğr</a:t>
            </a:r>
            <a:r>
              <a:rPr lang="tr-TR" dirty="0" smtClean="0">
                <a:solidFill>
                  <a:schemeClr val="tx1"/>
                </a:solidFill>
              </a:rPr>
              <a:t>. Üyesi Yusuf TOPAK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82756" y="468957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78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374234" y="2193410"/>
            <a:ext cx="1239033" cy="38501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2023-2023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1545891" y="1838587"/>
            <a:ext cx="2151809" cy="253975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u="sng" dirty="0"/>
          </a:p>
          <a:p>
            <a:pPr algn="ctr"/>
            <a:endParaRPr lang="tr-TR" u="sng" dirty="0"/>
          </a:p>
          <a:p>
            <a:pPr algn="ctr"/>
            <a:endParaRPr lang="tr-TR" u="sng" dirty="0" smtClean="0">
              <a:solidFill>
                <a:schemeClr val="tx1"/>
              </a:solidFill>
            </a:endParaRPr>
          </a:p>
          <a:p>
            <a:pPr algn="ctr"/>
            <a:endParaRPr lang="tr-TR" u="sng" dirty="0" smtClean="0">
              <a:solidFill>
                <a:schemeClr val="tx1"/>
              </a:solidFill>
            </a:endParaRPr>
          </a:p>
          <a:p>
            <a:pPr algn="ctr"/>
            <a:r>
              <a:rPr lang="tr-TR" u="sng" dirty="0" smtClean="0">
                <a:solidFill>
                  <a:schemeClr val="tx1"/>
                </a:solidFill>
              </a:rPr>
              <a:t>Müdür Yardımcısı</a:t>
            </a:r>
            <a:endParaRPr lang="tr-TR" u="sng" dirty="0">
              <a:solidFill>
                <a:schemeClr val="tx1"/>
              </a:solidFill>
            </a:endParaRPr>
          </a:p>
          <a:p>
            <a:pPr algn="ctr"/>
            <a:endParaRPr lang="tr-TR" sz="1200" dirty="0" smtClean="0">
              <a:solidFill>
                <a:schemeClr val="tx1"/>
              </a:solidFill>
            </a:endParaRPr>
          </a:p>
          <a:p>
            <a:pPr algn="just"/>
            <a:r>
              <a:rPr lang="tr-TR" sz="1100" dirty="0">
                <a:solidFill>
                  <a:schemeClr val="tx1"/>
                </a:solidFill>
              </a:rPr>
              <a:t>Doç. Dr. Gökhan KOÇAK</a:t>
            </a:r>
          </a:p>
          <a:p>
            <a:pPr algn="just"/>
            <a:endParaRPr lang="tr-TR" sz="1100" dirty="0" smtClean="0">
              <a:solidFill>
                <a:schemeClr val="tx1"/>
              </a:solidFill>
            </a:endParaRPr>
          </a:p>
          <a:p>
            <a:pPr algn="just"/>
            <a:r>
              <a:rPr lang="tr-TR" sz="1100" dirty="0" smtClean="0">
                <a:solidFill>
                  <a:schemeClr val="tx1"/>
                </a:solidFill>
              </a:rPr>
              <a:t>Yrd</a:t>
            </a:r>
            <a:r>
              <a:rPr lang="tr-TR" sz="1100" dirty="0">
                <a:solidFill>
                  <a:schemeClr val="tx1"/>
                </a:solidFill>
              </a:rPr>
              <a:t>. Doç. Dr. </a:t>
            </a:r>
            <a:r>
              <a:rPr lang="tr-TR" sz="1100" dirty="0" smtClean="0">
                <a:solidFill>
                  <a:schemeClr val="tx1"/>
                </a:solidFill>
              </a:rPr>
              <a:t>Ulaş İnan SEVİMLİ</a:t>
            </a:r>
          </a:p>
          <a:p>
            <a:pPr algn="just"/>
            <a:endParaRPr lang="tr-TR" sz="1100" dirty="0">
              <a:solidFill>
                <a:schemeClr val="tx1"/>
              </a:solidFill>
            </a:endParaRPr>
          </a:p>
        </p:txBody>
      </p:sp>
      <p:sp>
        <p:nvSpPr>
          <p:cNvPr id="6" name="Köşeleri Yuvarlanmış Dikdörtgen Belirtme Çizgisi 5"/>
          <p:cNvSpPr/>
          <p:nvPr/>
        </p:nvSpPr>
        <p:spPr>
          <a:xfrm>
            <a:off x="1705547" y="1611958"/>
            <a:ext cx="1832498" cy="1492462"/>
          </a:xfrm>
          <a:custGeom>
            <a:avLst/>
            <a:gdLst>
              <a:gd name="connsiteX0" fmla="*/ 0 w 1895302"/>
              <a:gd name="connsiteY0" fmla="*/ 196738 h 1180407"/>
              <a:gd name="connsiteX1" fmla="*/ 196738 w 1895302"/>
              <a:gd name="connsiteY1" fmla="*/ 0 h 1180407"/>
              <a:gd name="connsiteX2" fmla="*/ 315884 w 1895302"/>
              <a:gd name="connsiteY2" fmla="*/ 0 h 1180407"/>
              <a:gd name="connsiteX3" fmla="*/ 315884 w 1895302"/>
              <a:gd name="connsiteY3" fmla="*/ 0 h 1180407"/>
              <a:gd name="connsiteX4" fmla="*/ 789709 w 1895302"/>
              <a:gd name="connsiteY4" fmla="*/ 0 h 1180407"/>
              <a:gd name="connsiteX5" fmla="*/ 1698564 w 1895302"/>
              <a:gd name="connsiteY5" fmla="*/ 0 h 1180407"/>
              <a:gd name="connsiteX6" fmla="*/ 1895302 w 1895302"/>
              <a:gd name="connsiteY6" fmla="*/ 196738 h 1180407"/>
              <a:gd name="connsiteX7" fmla="*/ 1895302 w 1895302"/>
              <a:gd name="connsiteY7" fmla="*/ 688571 h 1180407"/>
              <a:gd name="connsiteX8" fmla="*/ 1895302 w 1895302"/>
              <a:gd name="connsiteY8" fmla="*/ 688571 h 1180407"/>
              <a:gd name="connsiteX9" fmla="*/ 1895302 w 1895302"/>
              <a:gd name="connsiteY9" fmla="*/ 983673 h 1180407"/>
              <a:gd name="connsiteX10" fmla="*/ 1895302 w 1895302"/>
              <a:gd name="connsiteY10" fmla="*/ 983669 h 1180407"/>
              <a:gd name="connsiteX11" fmla="*/ 1698564 w 1895302"/>
              <a:gd name="connsiteY11" fmla="*/ 1180407 h 1180407"/>
              <a:gd name="connsiteX12" fmla="*/ 789709 w 1895302"/>
              <a:gd name="connsiteY12" fmla="*/ 1180407 h 1180407"/>
              <a:gd name="connsiteX13" fmla="*/ 552803 w 1895302"/>
              <a:gd name="connsiteY13" fmla="*/ 1327958 h 1180407"/>
              <a:gd name="connsiteX14" fmla="*/ 315884 w 1895302"/>
              <a:gd name="connsiteY14" fmla="*/ 1180407 h 1180407"/>
              <a:gd name="connsiteX15" fmla="*/ 196738 w 1895302"/>
              <a:gd name="connsiteY15" fmla="*/ 1180407 h 1180407"/>
              <a:gd name="connsiteX16" fmla="*/ 0 w 1895302"/>
              <a:gd name="connsiteY16" fmla="*/ 983669 h 1180407"/>
              <a:gd name="connsiteX17" fmla="*/ 0 w 1895302"/>
              <a:gd name="connsiteY17" fmla="*/ 983673 h 1180407"/>
              <a:gd name="connsiteX18" fmla="*/ 0 w 1895302"/>
              <a:gd name="connsiteY18" fmla="*/ 688571 h 1180407"/>
              <a:gd name="connsiteX19" fmla="*/ 0 w 1895302"/>
              <a:gd name="connsiteY19" fmla="*/ 688571 h 1180407"/>
              <a:gd name="connsiteX20" fmla="*/ 0 w 1895302"/>
              <a:gd name="connsiteY20" fmla="*/ 196738 h 1180407"/>
              <a:gd name="connsiteX0" fmla="*/ 0 w 1895302"/>
              <a:gd name="connsiteY0" fmla="*/ 196738 h 1327958"/>
              <a:gd name="connsiteX1" fmla="*/ 196738 w 1895302"/>
              <a:gd name="connsiteY1" fmla="*/ 0 h 1327958"/>
              <a:gd name="connsiteX2" fmla="*/ 315884 w 1895302"/>
              <a:gd name="connsiteY2" fmla="*/ 0 h 1327958"/>
              <a:gd name="connsiteX3" fmla="*/ 315884 w 1895302"/>
              <a:gd name="connsiteY3" fmla="*/ 0 h 1327958"/>
              <a:gd name="connsiteX4" fmla="*/ 789709 w 1895302"/>
              <a:gd name="connsiteY4" fmla="*/ 0 h 1327958"/>
              <a:gd name="connsiteX5" fmla="*/ 1698564 w 1895302"/>
              <a:gd name="connsiteY5" fmla="*/ 0 h 1327958"/>
              <a:gd name="connsiteX6" fmla="*/ 1895302 w 1895302"/>
              <a:gd name="connsiteY6" fmla="*/ 196738 h 1327958"/>
              <a:gd name="connsiteX7" fmla="*/ 1895302 w 1895302"/>
              <a:gd name="connsiteY7" fmla="*/ 688571 h 1327958"/>
              <a:gd name="connsiteX8" fmla="*/ 1895302 w 1895302"/>
              <a:gd name="connsiteY8" fmla="*/ 688571 h 1327958"/>
              <a:gd name="connsiteX9" fmla="*/ 1895302 w 1895302"/>
              <a:gd name="connsiteY9" fmla="*/ 983673 h 1327958"/>
              <a:gd name="connsiteX10" fmla="*/ 1895302 w 1895302"/>
              <a:gd name="connsiteY10" fmla="*/ 983669 h 1327958"/>
              <a:gd name="connsiteX11" fmla="*/ 1698564 w 1895302"/>
              <a:gd name="connsiteY11" fmla="*/ 1180407 h 1327958"/>
              <a:gd name="connsiteX12" fmla="*/ 789709 w 1895302"/>
              <a:gd name="connsiteY12" fmla="*/ 1180407 h 1327958"/>
              <a:gd name="connsiteX13" fmla="*/ 552803 w 1895302"/>
              <a:gd name="connsiteY13" fmla="*/ 1327958 h 1327958"/>
              <a:gd name="connsiteX14" fmla="*/ 548640 w 1895302"/>
              <a:gd name="connsiteY14" fmla="*/ 1188720 h 1327958"/>
              <a:gd name="connsiteX15" fmla="*/ 196738 w 1895302"/>
              <a:gd name="connsiteY15" fmla="*/ 1180407 h 1327958"/>
              <a:gd name="connsiteX16" fmla="*/ 0 w 1895302"/>
              <a:gd name="connsiteY16" fmla="*/ 983669 h 1327958"/>
              <a:gd name="connsiteX17" fmla="*/ 0 w 1895302"/>
              <a:gd name="connsiteY17" fmla="*/ 983673 h 1327958"/>
              <a:gd name="connsiteX18" fmla="*/ 0 w 1895302"/>
              <a:gd name="connsiteY18" fmla="*/ 688571 h 1327958"/>
              <a:gd name="connsiteX19" fmla="*/ 0 w 1895302"/>
              <a:gd name="connsiteY19" fmla="*/ 688571 h 1327958"/>
              <a:gd name="connsiteX20" fmla="*/ 0 w 1895302"/>
              <a:gd name="connsiteY20" fmla="*/ 196738 h 1327958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789709 w 1895302"/>
              <a:gd name="connsiteY12" fmla="*/ 1180407 h 1460961"/>
              <a:gd name="connsiteX13" fmla="*/ 835435 w 1895302"/>
              <a:gd name="connsiteY13" fmla="*/ 1460961 h 1460961"/>
              <a:gd name="connsiteX14" fmla="*/ 54864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1022465 w 1895302"/>
              <a:gd name="connsiteY12" fmla="*/ 1205345 h 1460961"/>
              <a:gd name="connsiteX13" fmla="*/ 835435 w 1895302"/>
              <a:gd name="connsiteY13" fmla="*/ 1460961 h 1460961"/>
              <a:gd name="connsiteX14" fmla="*/ 54864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1022465 w 1895302"/>
              <a:gd name="connsiteY12" fmla="*/ 1205345 h 1460961"/>
              <a:gd name="connsiteX13" fmla="*/ 835435 w 1895302"/>
              <a:gd name="connsiteY13" fmla="*/ 1460961 h 1460961"/>
              <a:gd name="connsiteX14" fmla="*/ 73152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1138843 w 1895302"/>
              <a:gd name="connsiteY12" fmla="*/ 1205345 h 1460961"/>
              <a:gd name="connsiteX13" fmla="*/ 835435 w 1895302"/>
              <a:gd name="connsiteY13" fmla="*/ 1460961 h 1460961"/>
              <a:gd name="connsiteX14" fmla="*/ 73152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36023"/>
              <a:gd name="connsiteX1" fmla="*/ 196738 w 1895302"/>
              <a:gd name="connsiteY1" fmla="*/ 0 h 1436023"/>
              <a:gd name="connsiteX2" fmla="*/ 315884 w 1895302"/>
              <a:gd name="connsiteY2" fmla="*/ 0 h 1436023"/>
              <a:gd name="connsiteX3" fmla="*/ 315884 w 1895302"/>
              <a:gd name="connsiteY3" fmla="*/ 0 h 1436023"/>
              <a:gd name="connsiteX4" fmla="*/ 789709 w 1895302"/>
              <a:gd name="connsiteY4" fmla="*/ 0 h 1436023"/>
              <a:gd name="connsiteX5" fmla="*/ 1698564 w 1895302"/>
              <a:gd name="connsiteY5" fmla="*/ 0 h 1436023"/>
              <a:gd name="connsiteX6" fmla="*/ 1895302 w 1895302"/>
              <a:gd name="connsiteY6" fmla="*/ 196738 h 1436023"/>
              <a:gd name="connsiteX7" fmla="*/ 1895302 w 1895302"/>
              <a:gd name="connsiteY7" fmla="*/ 688571 h 1436023"/>
              <a:gd name="connsiteX8" fmla="*/ 1895302 w 1895302"/>
              <a:gd name="connsiteY8" fmla="*/ 688571 h 1436023"/>
              <a:gd name="connsiteX9" fmla="*/ 1895302 w 1895302"/>
              <a:gd name="connsiteY9" fmla="*/ 983673 h 1436023"/>
              <a:gd name="connsiteX10" fmla="*/ 1895302 w 1895302"/>
              <a:gd name="connsiteY10" fmla="*/ 983669 h 1436023"/>
              <a:gd name="connsiteX11" fmla="*/ 1698564 w 1895302"/>
              <a:gd name="connsiteY11" fmla="*/ 1180407 h 1436023"/>
              <a:gd name="connsiteX12" fmla="*/ 1138843 w 1895302"/>
              <a:gd name="connsiteY12" fmla="*/ 1205345 h 1436023"/>
              <a:gd name="connsiteX13" fmla="*/ 985064 w 1895302"/>
              <a:gd name="connsiteY13" fmla="*/ 1436023 h 1436023"/>
              <a:gd name="connsiteX14" fmla="*/ 731520 w 1895302"/>
              <a:gd name="connsiteY14" fmla="*/ 1188720 h 1436023"/>
              <a:gd name="connsiteX15" fmla="*/ 196738 w 1895302"/>
              <a:gd name="connsiteY15" fmla="*/ 1180407 h 1436023"/>
              <a:gd name="connsiteX16" fmla="*/ 0 w 1895302"/>
              <a:gd name="connsiteY16" fmla="*/ 983669 h 1436023"/>
              <a:gd name="connsiteX17" fmla="*/ 0 w 1895302"/>
              <a:gd name="connsiteY17" fmla="*/ 983673 h 1436023"/>
              <a:gd name="connsiteX18" fmla="*/ 0 w 1895302"/>
              <a:gd name="connsiteY18" fmla="*/ 688571 h 1436023"/>
              <a:gd name="connsiteX19" fmla="*/ 0 w 1895302"/>
              <a:gd name="connsiteY19" fmla="*/ 688571 h 1436023"/>
              <a:gd name="connsiteX20" fmla="*/ 0 w 1895302"/>
              <a:gd name="connsiteY20" fmla="*/ 196738 h 1436023"/>
              <a:gd name="connsiteX0" fmla="*/ 0 w 1895302"/>
              <a:gd name="connsiteY0" fmla="*/ 196738 h 1444336"/>
              <a:gd name="connsiteX1" fmla="*/ 196738 w 1895302"/>
              <a:gd name="connsiteY1" fmla="*/ 0 h 1444336"/>
              <a:gd name="connsiteX2" fmla="*/ 315884 w 1895302"/>
              <a:gd name="connsiteY2" fmla="*/ 0 h 1444336"/>
              <a:gd name="connsiteX3" fmla="*/ 315884 w 1895302"/>
              <a:gd name="connsiteY3" fmla="*/ 0 h 1444336"/>
              <a:gd name="connsiteX4" fmla="*/ 789709 w 1895302"/>
              <a:gd name="connsiteY4" fmla="*/ 0 h 1444336"/>
              <a:gd name="connsiteX5" fmla="*/ 1698564 w 1895302"/>
              <a:gd name="connsiteY5" fmla="*/ 0 h 1444336"/>
              <a:gd name="connsiteX6" fmla="*/ 1895302 w 1895302"/>
              <a:gd name="connsiteY6" fmla="*/ 196738 h 1444336"/>
              <a:gd name="connsiteX7" fmla="*/ 1895302 w 1895302"/>
              <a:gd name="connsiteY7" fmla="*/ 688571 h 1444336"/>
              <a:gd name="connsiteX8" fmla="*/ 1895302 w 1895302"/>
              <a:gd name="connsiteY8" fmla="*/ 688571 h 1444336"/>
              <a:gd name="connsiteX9" fmla="*/ 1895302 w 1895302"/>
              <a:gd name="connsiteY9" fmla="*/ 983673 h 1444336"/>
              <a:gd name="connsiteX10" fmla="*/ 1895302 w 1895302"/>
              <a:gd name="connsiteY10" fmla="*/ 983669 h 1444336"/>
              <a:gd name="connsiteX11" fmla="*/ 1698564 w 1895302"/>
              <a:gd name="connsiteY11" fmla="*/ 1180407 h 1444336"/>
              <a:gd name="connsiteX12" fmla="*/ 1138843 w 1895302"/>
              <a:gd name="connsiteY12" fmla="*/ 1205345 h 1444336"/>
              <a:gd name="connsiteX13" fmla="*/ 901937 w 1895302"/>
              <a:gd name="connsiteY13" fmla="*/ 1444336 h 1444336"/>
              <a:gd name="connsiteX14" fmla="*/ 731520 w 1895302"/>
              <a:gd name="connsiteY14" fmla="*/ 1188720 h 1444336"/>
              <a:gd name="connsiteX15" fmla="*/ 196738 w 1895302"/>
              <a:gd name="connsiteY15" fmla="*/ 1180407 h 1444336"/>
              <a:gd name="connsiteX16" fmla="*/ 0 w 1895302"/>
              <a:gd name="connsiteY16" fmla="*/ 983669 h 1444336"/>
              <a:gd name="connsiteX17" fmla="*/ 0 w 1895302"/>
              <a:gd name="connsiteY17" fmla="*/ 983673 h 1444336"/>
              <a:gd name="connsiteX18" fmla="*/ 0 w 1895302"/>
              <a:gd name="connsiteY18" fmla="*/ 688571 h 1444336"/>
              <a:gd name="connsiteX19" fmla="*/ 0 w 1895302"/>
              <a:gd name="connsiteY19" fmla="*/ 688571 h 1444336"/>
              <a:gd name="connsiteX20" fmla="*/ 0 w 1895302"/>
              <a:gd name="connsiteY20" fmla="*/ 196738 h 1444336"/>
              <a:gd name="connsiteX0" fmla="*/ 0 w 1895302"/>
              <a:gd name="connsiteY0" fmla="*/ 196738 h 1492462"/>
              <a:gd name="connsiteX1" fmla="*/ 196738 w 1895302"/>
              <a:gd name="connsiteY1" fmla="*/ 0 h 1492462"/>
              <a:gd name="connsiteX2" fmla="*/ 315884 w 1895302"/>
              <a:gd name="connsiteY2" fmla="*/ 0 h 1492462"/>
              <a:gd name="connsiteX3" fmla="*/ 315884 w 1895302"/>
              <a:gd name="connsiteY3" fmla="*/ 0 h 1492462"/>
              <a:gd name="connsiteX4" fmla="*/ 789709 w 1895302"/>
              <a:gd name="connsiteY4" fmla="*/ 0 h 1492462"/>
              <a:gd name="connsiteX5" fmla="*/ 1698564 w 1895302"/>
              <a:gd name="connsiteY5" fmla="*/ 0 h 1492462"/>
              <a:gd name="connsiteX6" fmla="*/ 1895302 w 1895302"/>
              <a:gd name="connsiteY6" fmla="*/ 196738 h 1492462"/>
              <a:gd name="connsiteX7" fmla="*/ 1895302 w 1895302"/>
              <a:gd name="connsiteY7" fmla="*/ 688571 h 1492462"/>
              <a:gd name="connsiteX8" fmla="*/ 1895302 w 1895302"/>
              <a:gd name="connsiteY8" fmla="*/ 688571 h 1492462"/>
              <a:gd name="connsiteX9" fmla="*/ 1895302 w 1895302"/>
              <a:gd name="connsiteY9" fmla="*/ 983673 h 1492462"/>
              <a:gd name="connsiteX10" fmla="*/ 1895302 w 1895302"/>
              <a:gd name="connsiteY10" fmla="*/ 983669 h 1492462"/>
              <a:gd name="connsiteX11" fmla="*/ 1698564 w 1895302"/>
              <a:gd name="connsiteY11" fmla="*/ 1180407 h 1492462"/>
              <a:gd name="connsiteX12" fmla="*/ 1138843 w 1895302"/>
              <a:gd name="connsiteY12" fmla="*/ 1205345 h 1492462"/>
              <a:gd name="connsiteX13" fmla="*/ 978939 w 1895302"/>
              <a:gd name="connsiteY13" fmla="*/ 1492462 h 1492462"/>
              <a:gd name="connsiteX14" fmla="*/ 731520 w 1895302"/>
              <a:gd name="connsiteY14" fmla="*/ 1188720 h 1492462"/>
              <a:gd name="connsiteX15" fmla="*/ 196738 w 1895302"/>
              <a:gd name="connsiteY15" fmla="*/ 1180407 h 1492462"/>
              <a:gd name="connsiteX16" fmla="*/ 0 w 1895302"/>
              <a:gd name="connsiteY16" fmla="*/ 983669 h 1492462"/>
              <a:gd name="connsiteX17" fmla="*/ 0 w 1895302"/>
              <a:gd name="connsiteY17" fmla="*/ 983673 h 1492462"/>
              <a:gd name="connsiteX18" fmla="*/ 0 w 1895302"/>
              <a:gd name="connsiteY18" fmla="*/ 688571 h 1492462"/>
              <a:gd name="connsiteX19" fmla="*/ 0 w 1895302"/>
              <a:gd name="connsiteY19" fmla="*/ 688571 h 1492462"/>
              <a:gd name="connsiteX20" fmla="*/ 0 w 1895302"/>
              <a:gd name="connsiteY20" fmla="*/ 196738 h 1492462"/>
              <a:gd name="connsiteX0" fmla="*/ 0 w 1895302"/>
              <a:gd name="connsiteY0" fmla="*/ 196738 h 1492462"/>
              <a:gd name="connsiteX1" fmla="*/ 196738 w 1895302"/>
              <a:gd name="connsiteY1" fmla="*/ 0 h 1492462"/>
              <a:gd name="connsiteX2" fmla="*/ 315884 w 1895302"/>
              <a:gd name="connsiteY2" fmla="*/ 0 h 1492462"/>
              <a:gd name="connsiteX3" fmla="*/ 315884 w 1895302"/>
              <a:gd name="connsiteY3" fmla="*/ 0 h 1492462"/>
              <a:gd name="connsiteX4" fmla="*/ 789709 w 1895302"/>
              <a:gd name="connsiteY4" fmla="*/ 0 h 1492462"/>
              <a:gd name="connsiteX5" fmla="*/ 1698564 w 1895302"/>
              <a:gd name="connsiteY5" fmla="*/ 0 h 1492462"/>
              <a:gd name="connsiteX6" fmla="*/ 1895302 w 1895302"/>
              <a:gd name="connsiteY6" fmla="*/ 196738 h 1492462"/>
              <a:gd name="connsiteX7" fmla="*/ 1895302 w 1895302"/>
              <a:gd name="connsiteY7" fmla="*/ 688571 h 1492462"/>
              <a:gd name="connsiteX8" fmla="*/ 1895302 w 1895302"/>
              <a:gd name="connsiteY8" fmla="*/ 688571 h 1492462"/>
              <a:gd name="connsiteX9" fmla="*/ 1895302 w 1895302"/>
              <a:gd name="connsiteY9" fmla="*/ 983673 h 1492462"/>
              <a:gd name="connsiteX10" fmla="*/ 1895302 w 1895302"/>
              <a:gd name="connsiteY10" fmla="*/ 983669 h 1492462"/>
              <a:gd name="connsiteX11" fmla="*/ 1698564 w 1895302"/>
              <a:gd name="connsiteY11" fmla="*/ 1180407 h 1492462"/>
              <a:gd name="connsiteX12" fmla="*/ 1138843 w 1895302"/>
              <a:gd name="connsiteY12" fmla="*/ 1186094 h 1492462"/>
              <a:gd name="connsiteX13" fmla="*/ 978939 w 1895302"/>
              <a:gd name="connsiteY13" fmla="*/ 1492462 h 1492462"/>
              <a:gd name="connsiteX14" fmla="*/ 731520 w 1895302"/>
              <a:gd name="connsiteY14" fmla="*/ 1188720 h 1492462"/>
              <a:gd name="connsiteX15" fmla="*/ 196738 w 1895302"/>
              <a:gd name="connsiteY15" fmla="*/ 1180407 h 1492462"/>
              <a:gd name="connsiteX16" fmla="*/ 0 w 1895302"/>
              <a:gd name="connsiteY16" fmla="*/ 983669 h 1492462"/>
              <a:gd name="connsiteX17" fmla="*/ 0 w 1895302"/>
              <a:gd name="connsiteY17" fmla="*/ 983673 h 1492462"/>
              <a:gd name="connsiteX18" fmla="*/ 0 w 1895302"/>
              <a:gd name="connsiteY18" fmla="*/ 688571 h 1492462"/>
              <a:gd name="connsiteX19" fmla="*/ 0 w 1895302"/>
              <a:gd name="connsiteY19" fmla="*/ 688571 h 1492462"/>
              <a:gd name="connsiteX20" fmla="*/ 0 w 1895302"/>
              <a:gd name="connsiteY20" fmla="*/ 196738 h 1492462"/>
              <a:gd name="connsiteX0" fmla="*/ 0 w 1895302"/>
              <a:gd name="connsiteY0" fmla="*/ 196738 h 1492462"/>
              <a:gd name="connsiteX1" fmla="*/ 196738 w 1895302"/>
              <a:gd name="connsiteY1" fmla="*/ 0 h 1492462"/>
              <a:gd name="connsiteX2" fmla="*/ 315884 w 1895302"/>
              <a:gd name="connsiteY2" fmla="*/ 0 h 1492462"/>
              <a:gd name="connsiteX3" fmla="*/ 315884 w 1895302"/>
              <a:gd name="connsiteY3" fmla="*/ 0 h 1492462"/>
              <a:gd name="connsiteX4" fmla="*/ 789709 w 1895302"/>
              <a:gd name="connsiteY4" fmla="*/ 0 h 1492462"/>
              <a:gd name="connsiteX5" fmla="*/ 1698564 w 1895302"/>
              <a:gd name="connsiteY5" fmla="*/ 0 h 1492462"/>
              <a:gd name="connsiteX6" fmla="*/ 1895302 w 1895302"/>
              <a:gd name="connsiteY6" fmla="*/ 196738 h 1492462"/>
              <a:gd name="connsiteX7" fmla="*/ 1895302 w 1895302"/>
              <a:gd name="connsiteY7" fmla="*/ 688571 h 1492462"/>
              <a:gd name="connsiteX8" fmla="*/ 1895302 w 1895302"/>
              <a:gd name="connsiteY8" fmla="*/ 688571 h 1492462"/>
              <a:gd name="connsiteX9" fmla="*/ 1895302 w 1895302"/>
              <a:gd name="connsiteY9" fmla="*/ 983673 h 1492462"/>
              <a:gd name="connsiteX10" fmla="*/ 1895302 w 1895302"/>
              <a:gd name="connsiteY10" fmla="*/ 983669 h 1492462"/>
              <a:gd name="connsiteX11" fmla="*/ 1698564 w 1895302"/>
              <a:gd name="connsiteY11" fmla="*/ 1180407 h 1492462"/>
              <a:gd name="connsiteX12" fmla="*/ 1138843 w 1895302"/>
              <a:gd name="connsiteY12" fmla="*/ 1186094 h 1492462"/>
              <a:gd name="connsiteX13" fmla="*/ 940438 w 1895302"/>
              <a:gd name="connsiteY13" fmla="*/ 1492462 h 1492462"/>
              <a:gd name="connsiteX14" fmla="*/ 731520 w 1895302"/>
              <a:gd name="connsiteY14" fmla="*/ 1188720 h 1492462"/>
              <a:gd name="connsiteX15" fmla="*/ 196738 w 1895302"/>
              <a:gd name="connsiteY15" fmla="*/ 1180407 h 1492462"/>
              <a:gd name="connsiteX16" fmla="*/ 0 w 1895302"/>
              <a:gd name="connsiteY16" fmla="*/ 983669 h 1492462"/>
              <a:gd name="connsiteX17" fmla="*/ 0 w 1895302"/>
              <a:gd name="connsiteY17" fmla="*/ 983673 h 1492462"/>
              <a:gd name="connsiteX18" fmla="*/ 0 w 1895302"/>
              <a:gd name="connsiteY18" fmla="*/ 688571 h 1492462"/>
              <a:gd name="connsiteX19" fmla="*/ 0 w 1895302"/>
              <a:gd name="connsiteY19" fmla="*/ 688571 h 1492462"/>
              <a:gd name="connsiteX20" fmla="*/ 0 w 1895302"/>
              <a:gd name="connsiteY20" fmla="*/ 196738 h 149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895302" h="1492462">
                <a:moveTo>
                  <a:pt x="0" y="196738"/>
                </a:moveTo>
                <a:cubicBezTo>
                  <a:pt x="0" y="88083"/>
                  <a:pt x="88083" y="0"/>
                  <a:pt x="196738" y="0"/>
                </a:cubicBezTo>
                <a:lnTo>
                  <a:pt x="315884" y="0"/>
                </a:lnTo>
                <a:lnTo>
                  <a:pt x="315884" y="0"/>
                </a:lnTo>
                <a:lnTo>
                  <a:pt x="789709" y="0"/>
                </a:lnTo>
                <a:lnTo>
                  <a:pt x="1698564" y="0"/>
                </a:lnTo>
                <a:cubicBezTo>
                  <a:pt x="1807219" y="0"/>
                  <a:pt x="1895302" y="88083"/>
                  <a:pt x="1895302" y="196738"/>
                </a:cubicBezTo>
                <a:lnTo>
                  <a:pt x="1895302" y="688571"/>
                </a:lnTo>
                <a:lnTo>
                  <a:pt x="1895302" y="688571"/>
                </a:lnTo>
                <a:lnTo>
                  <a:pt x="1895302" y="983673"/>
                </a:lnTo>
                <a:lnTo>
                  <a:pt x="1895302" y="983669"/>
                </a:lnTo>
                <a:cubicBezTo>
                  <a:pt x="1895302" y="1092324"/>
                  <a:pt x="1807219" y="1180407"/>
                  <a:pt x="1698564" y="1180407"/>
                </a:cubicBezTo>
                <a:lnTo>
                  <a:pt x="1138843" y="1186094"/>
                </a:lnTo>
                <a:lnTo>
                  <a:pt x="940438" y="1492462"/>
                </a:lnTo>
                <a:lnTo>
                  <a:pt x="731520" y="1188720"/>
                </a:lnTo>
                <a:cubicBezTo>
                  <a:pt x="691805" y="1188720"/>
                  <a:pt x="236453" y="1180407"/>
                  <a:pt x="196738" y="1180407"/>
                </a:cubicBezTo>
                <a:cubicBezTo>
                  <a:pt x="88083" y="1180407"/>
                  <a:pt x="0" y="1092324"/>
                  <a:pt x="0" y="983669"/>
                </a:cubicBezTo>
                <a:lnTo>
                  <a:pt x="0" y="983673"/>
                </a:lnTo>
                <a:lnTo>
                  <a:pt x="0" y="688571"/>
                </a:lnTo>
                <a:lnTo>
                  <a:pt x="0" y="688571"/>
                </a:lnTo>
                <a:lnTo>
                  <a:pt x="0" y="1967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Prof. Dr. Abuzer AKGÜN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50295" y="468957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Yuvarlatılmış Dikdörtgen 11"/>
          <p:cNvSpPr/>
          <p:nvPr/>
        </p:nvSpPr>
        <p:spPr>
          <a:xfrm>
            <a:off x="4090464" y="2193410"/>
            <a:ext cx="1239033" cy="38501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2023-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5262121" y="1838587"/>
            <a:ext cx="2151809" cy="253975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u="sng" dirty="0"/>
          </a:p>
          <a:p>
            <a:pPr algn="ctr"/>
            <a:endParaRPr lang="tr-TR" u="sng" dirty="0"/>
          </a:p>
          <a:p>
            <a:pPr algn="ctr"/>
            <a:endParaRPr lang="tr-TR" u="sng" dirty="0"/>
          </a:p>
          <a:p>
            <a:pPr algn="ctr"/>
            <a:r>
              <a:rPr lang="tr-TR" sz="1600" u="sng" dirty="0" smtClean="0">
                <a:solidFill>
                  <a:schemeClr val="tx1"/>
                </a:solidFill>
              </a:rPr>
              <a:t>Müdür Yardımcıları</a:t>
            </a:r>
            <a:endParaRPr lang="tr-TR" sz="1600" u="sng" dirty="0">
              <a:solidFill>
                <a:schemeClr val="tx1"/>
              </a:solidFill>
            </a:endParaRPr>
          </a:p>
          <a:p>
            <a:pPr algn="ctr"/>
            <a:r>
              <a:rPr lang="tr-TR" sz="1200" dirty="0" smtClean="0">
                <a:solidFill>
                  <a:schemeClr val="tx1"/>
                </a:solidFill>
              </a:rPr>
              <a:t>Dr. </a:t>
            </a:r>
            <a:r>
              <a:rPr lang="tr-TR" sz="1200" dirty="0" err="1" smtClean="0">
                <a:solidFill>
                  <a:schemeClr val="tx1"/>
                </a:solidFill>
              </a:rPr>
              <a:t>Öğr</a:t>
            </a:r>
            <a:r>
              <a:rPr lang="tr-TR" sz="1200" dirty="0" smtClean="0">
                <a:solidFill>
                  <a:schemeClr val="tx1"/>
                </a:solidFill>
              </a:rPr>
              <a:t>. Üyesi </a:t>
            </a:r>
            <a:r>
              <a:rPr lang="tr-TR" sz="1200" dirty="0" err="1" smtClean="0">
                <a:solidFill>
                  <a:schemeClr val="tx1"/>
                </a:solidFill>
              </a:rPr>
              <a:t>M.Fatih</a:t>
            </a:r>
            <a:r>
              <a:rPr lang="tr-TR" sz="1200" dirty="0" smtClean="0">
                <a:solidFill>
                  <a:schemeClr val="tx1"/>
                </a:solidFill>
              </a:rPr>
              <a:t> AYDIN</a:t>
            </a:r>
          </a:p>
          <a:p>
            <a:pPr algn="ctr"/>
            <a:endParaRPr lang="tr-TR" sz="1200" dirty="0" smtClean="0">
              <a:solidFill>
                <a:schemeClr val="tx1"/>
              </a:solidFill>
            </a:endParaRPr>
          </a:p>
          <a:p>
            <a:pPr algn="ctr"/>
            <a:r>
              <a:rPr lang="tr-TR" sz="1200" dirty="0" err="1" smtClean="0">
                <a:solidFill>
                  <a:schemeClr val="tx1"/>
                </a:solidFill>
              </a:rPr>
              <a:t>Öğr</a:t>
            </a:r>
            <a:r>
              <a:rPr lang="tr-TR" sz="1200" dirty="0" smtClean="0">
                <a:solidFill>
                  <a:schemeClr val="tx1"/>
                </a:solidFill>
              </a:rPr>
              <a:t>. Gör. Harun TEKİN</a:t>
            </a:r>
            <a:endParaRPr lang="tr-TR" sz="1200" dirty="0">
              <a:solidFill>
                <a:schemeClr val="tx1"/>
              </a:solidFill>
            </a:endParaRPr>
          </a:p>
        </p:txBody>
      </p:sp>
      <p:sp>
        <p:nvSpPr>
          <p:cNvPr id="14" name="Köşeleri Yuvarlanmış Dikdörtgen Belirtme Çizgisi 5"/>
          <p:cNvSpPr/>
          <p:nvPr/>
        </p:nvSpPr>
        <p:spPr>
          <a:xfrm>
            <a:off x="5421777" y="1611958"/>
            <a:ext cx="1832498" cy="1492462"/>
          </a:xfrm>
          <a:custGeom>
            <a:avLst/>
            <a:gdLst>
              <a:gd name="connsiteX0" fmla="*/ 0 w 1895302"/>
              <a:gd name="connsiteY0" fmla="*/ 196738 h 1180407"/>
              <a:gd name="connsiteX1" fmla="*/ 196738 w 1895302"/>
              <a:gd name="connsiteY1" fmla="*/ 0 h 1180407"/>
              <a:gd name="connsiteX2" fmla="*/ 315884 w 1895302"/>
              <a:gd name="connsiteY2" fmla="*/ 0 h 1180407"/>
              <a:gd name="connsiteX3" fmla="*/ 315884 w 1895302"/>
              <a:gd name="connsiteY3" fmla="*/ 0 h 1180407"/>
              <a:gd name="connsiteX4" fmla="*/ 789709 w 1895302"/>
              <a:gd name="connsiteY4" fmla="*/ 0 h 1180407"/>
              <a:gd name="connsiteX5" fmla="*/ 1698564 w 1895302"/>
              <a:gd name="connsiteY5" fmla="*/ 0 h 1180407"/>
              <a:gd name="connsiteX6" fmla="*/ 1895302 w 1895302"/>
              <a:gd name="connsiteY6" fmla="*/ 196738 h 1180407"/>
              <a:gd name="connsiteX7" fmla="*/ 1895302 w 1895302"/>
              <a:gd name="connsiteY7" fmla="*/ 688571 h 1180407"/>
              <a:gd name="connsiteX8" fmla="*/ 1895302 w 1895302"/>
              <a:gd name="connsiteY8" fmla="*/ 688571 h 1180407"/>
              <a:gd name="connsiteX9" fmla="*/ 1895302 w 1895302"/>
              <a:gd name="connsiteY9" fmla="*/ 983673 h 1180407"/>
              <a:gd name="connsiteX10" fmla="*/ 1895302 w 1895302"/>
              <a:gd name="connsiteY10" fmla="*/ 983669 h 1180407"/>
              <a:gd name="connsiteX11" fmla="*/ 1698564 w 1895302"/>
              <a:gd name="connsiteY11" fmla="*/ 1180407 h 1180407"/>
              <a:gd name="connsiteX12" fmla="*/ 789709 w 1895302"/>
              <a:gd name="connsiteY12" fmla="*/ 1180407 h 1180407"/>
              <a:gd name="connsiteX13" fmla="*/ 552803 w 1895302"/>
              <a:gd name="connsiteY13" fmla="*/ 1327958 h 1180407"/>
              <a:gd name="connsiteX14" fmla="*/ 315884 w 1895302"/>
              <a:gd name="connsiteY14" fmla="*/ 1180407 h 1180407"/>
              <a:gd name="connsiteX15" fmla="*/ 196738 w 1895302"/>
              <a:gd name="connsiteY15" fmla="*/ 1180407 h 1180407"/>
              <a:gd name="connsiteX16" fmla="*/ 0 w 1895302"/>
              <a:gd name="connsiteY16" fmla="*/ 983669 h 1180407"/>
              <a:gd name="connsiteX17" fmla="*/ 0 w 1895302"/>
              <a:gd name="connsiteY17" fmla="*/ 983673 h 1180407"/>
              <a:gd name="connsiteX18" fmla="*/ 0 w 1895302"/>
              <a:gd name="connsiteY18" fmla="*/ 688571 h 1180407"/>
              <a:gd name="connsiteX19" fmla="*/ 0 w 1895302"/>
              <a:gd name="connsiteY19" fmla="*/ 688571 h 1180407"/>
              <a:gd name="connsiteX20" fmla="*/ 0 w 1895302"/>
              <a:gd name="connsiteY20" fmla="*/ 196738 h 1180407"/>
              <a:gd name="connsiteX0" fmla="*/ 0 w 1895302"/>
              <a:gd name="connsiteY0" fmla="*/ 196738 h 1327958"/>
              <a:gd name="connsiteX1" fmla="*/ 196738 w 1895302"/>
              <a:gd name="connsiteY1" fmla="*/ 0 h 1327958"/>
              <a:gd name="connsiteX2" fmla="*/ 315884 w 1895302"/>
              <a:gd name="connsiteY2" fmla="*/ 0 h 1327958"/>
              <a:gd name="connsiteX3" fmla="*/ 315884 w 1895302"/>
              <a:gd name="connsiteY3" fmla="*/ 0 h 1327958"/>
              <a:gd name="connsiteX4" fmla="*/ 789709 w 1895302"/>
              <a:gd name="connsiteY4" fmla="*/ 0 h 1327958"/>
              <a:gd name="connsiteX5" fmla="*/ 1698564 w 1895302"/>
              <a:gd name="connsiteY5" fmla="*/ 0 h 1327958"/>
              <a:gd name="connsiteX6" fmla="*/ 1895302 w 1895302"/>
              <a:gd name="connsiteY6" fmla="*/ 196738 h 1327958"/>
              <a:gd name="connsiteX7" fmla="*/ 1895302 w 1895302"/>
              <a:gd name="connsiteY7" fmla="*/ 688571 h 1327958"/>
              <a:gd name="connsiteX8" fmla="*/ 1895302 w 1895302"/>
              <a:gd name="connsiteY8" fmla="*/ 688571 h 1327958"/>
              <a:gd name="connsiteX9" fmla="*/ 1895302 w 1895302"/>
              <a:gd name="connsiteY9" fmla="*/ 983673 h 1327958"/>
              <a:gd name="connsiteX10" fmla="*/ 1895302 w 1895302"/>
              <a:gd name="connsiteY10" fmla="*/ 983669 h 1327958"/>
              <a:gd name="connsiteX11" fmla="*/ 1698564 w 1895302"/>
              <a:gd name="connsiteY11" fmla="*/ 1180407 h 1327958"/>
              <a:gd name="connsiteX12" fmla="*/ 789709 w 1895302"/>
              <a:gd name="connsiteY12" fmla="*/ 1180407 h 1327958"/>
              <a:gd name="connsiteX13" fmla="*/ 552803 w 1895302"/>
              <a:gd name="connsiteY13" fmla="*/ 1327958 h 1327958"/>
              <a:gd name="connsiteX14" fmla="*/ 548640 w 1895302"/>
              <a:gd name="connsiteY14" fmla="*/ 1188720 h 1327958"/>
              <a:gd name="connsiteX15" fmla="*/ 196738 w 1895302"/>
              <a:gd name="connsiteY15" fmla="*/ 1180407 h 1327958"/>
              <a:gd name="connsiteX16" fmla="*/ 0 w 1895302"/>
              <a:gd name="connsiteY16" fmla="*/ 983669 h 1327958"/>
              <a:gd name="connsiteX17" fmla="*/ 0 w 1895302"/>
              <a:gd name="connsiteY17" fmla="*/ 983673 h 1327958"/>
              <a:gd name="connsiteX18" fmla="*/ 0 w 1895302"/>
              <a:gd name="connsiteY18" fmla="*/ 688571 h 1327958"/>
              <a:gd name="connsiteX19" fmla="*/ 0 w 1895302"/>
              <a:gd name="connsiteY19" fmla="*/ 688571 h 1327958"/>
              <a:gd name="connsiteX20" fmla="*/ 0 w 1895302"/>
              <a:gd name="connsiteY20" fmla="*/ 196738 h 1327958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789709 w 1895302"/>
              <a:gd name="connsiteY12" fmla="*/ 1180407 h 1460961"/>
              <a:gd name="connsiteX13" fmla="*/ 835435 w 1895302"/>
              <a:gd name="connsiteY13" fmla="*/ 1460961 h 1460961"/>
              <a:gd name="connsiteX14" fmla="*/ 54864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1022465 w 1895302"/>
              <a:gd name="connsiteY12" fmla="*/ 1205345 h 1460961"/>
              <a:gd name="connsiteX13" fmla="*/ 835435 w 1895302"/>
              <a:gd name="connsiteY13" fmla="*/ 1460961 h 1460961"/>
              <a:gd name="connsiteX14" fmla="*/ 54864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1022465 w 1895302"/>
              <a:gd name="connsiteY12" fmla="*/ 1205345 h 1460961"/>
              <a:gd name="connsiteX13" fmla="*/ 835435 w 1895302"/>
              <a:gd name="connsiteY13" fmla="*/ 1460961 h 1460961"/>
              <a:gd name="connsiteX14" fmla="*/ 73152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60961"/>
              <a:gd name="connsiteX1" fmla="*/ 196738 w 1895302"/>
              <a:gd name="connsiteY1" fmla="*/ 0 h 1460961"/>
              <a:gd name="connsiteX2" fmla="*/ 315884 w 1895302"/>
              <a:gd name="connsiteY2" fmla="*/ 0 h 1460961"/>
              <a:gd name="connsiteX3" fmla="*/ 315884 w 1895302"/>
              <a:gd name="connsiteY3" fmla="*/ 0 h 1460961"/>
              <a:gd name="connsiteX4" fmla="*/ 789709 w 1895302"/>
              <a:gd name="connsiteY4" fmla="*/ 0 h 1460961"/>
              <a:gd name="connsiteX5" fmla="*/ 1698564 w 1895302"/>
              <a:gd name="connsiteY5" fmla="*/ 0 h 1460961"/>
              <a:gd name="connsiteX6" fmla="*/ 1895302 w 1895302"/>
              <a:gd name="connsiteY6" fmla="*/ 196738 h 1460961"/>
              <a:gd name="connsiteX7" fmla="*/ 1895302 w 1895302"/>
              <a:gd name="connsiteY7" fmla="*/ 688571 h 1460961"/>
              <a:gd name="connsiteX8" fmla="*/ 1895302 w 1895302"/>
              <a:gd name="connsiteY8" fmla="*/ 688571 h 1460961"/>
              <a:gd name="connsiteX9" fmla="*/ 1895302 w 1895302"/>
              <a:gd name="connsiteY9" fmla="*/ 983673 h 1460961"/>
              <a:gd name="connsiteX10" fmla="*/ 1895302 w 1895302"/>
              <a:gd name="connsiteY10" fmla="*/ 983669 h 1460961"/>
              <a:gd name="connsiteX11" fmla="*/ 1698564 w 1895302"/>
              <a:gd name="connsiteY11" fmla="*/ 1180407 h 1460961"/>
              <a:gd name="connsiteX12" fmla="*/ 1138843 w 1895302"/>
              <a:gd name="connsiteY12" fmla="*/ 1205345 h 1460961"/>
              <a:gd name="connsiteX13" fmla="*/ 835435 w 1895302"/>
              <a:gd name="connsiteY13" fmla="*/ 1460961 h 1460961"/>
              <a:gd name="connsiteX14" fmla="*/ 731520 w 1895302"/>
              <a:gd name="connsiteY14" fmla="*/ 1188720 h 1460961"/>
              <a:gd name="connsiteX15" fmla="*/ 196738 w 1895302"/>
              <a:gd name="connsiteY15" fmla="*/ 1180407 h 1460961"/>
              <a:gd name="connsiteX16" fmla="*/ 0 w 1895302"/>
              <a:gd name="connsiteY16" fmla="*/ 983669 h 1460961"/>
              <a:gd name="connsiteX17" fmla="*/ 0 w 1895302"/>
              <a:gd name="connsiteY17" fmla="*/ 983673 h 1460961"/>
              <a:gd name="connsiteX18" fmla="*/ 0 w 1895302"/>
              <a:gd name="connsiteY18" fmla="*/ 688571 h 1460961"/>
              <a:gd name="connsiteX19" fmla="*/ 0 w 1895302"/>
              <a:gd name="connsiteY19" fmla="*/ 688571 h 1460961"/>
              <a:gd name="connsiteX20" fmla="*/ 0 w 1895302"/>
              <a:gd name="connsiteY20" fmla="*/ 196738 h 1460961"/>
              <a:gd name="connsiteX0" fmla="*/ 0 w 1895302"/>
              <a:gd name="connsiteY0" fmla="*/ 196738 h 1436023"/>
              <a:gd name="connsiteX1" fmla="*/ 196738 w 1895302"/>
              <a:gd name="connsiteY1" fmla="*/ 0 h 1436023"/>
              <a:gd name="connsiteX2" fmla="*/ 315884 w 1895302"/>
              <a:gd name="connsiteY2" fmla="*/ 0 h 1436023"/>
              <a:gd name="connsiteX3" fmla="*/ 315884 w 1895302"/>
              <a:gd name="connsiteY3" fmla="*/ 0 h 1436023"/>
              <a:gd name="connsiteX4" fmla="*/ 789709 w 1895302"/>
              <a:gd name="connsiteY4" fmla="*/ 0 h 1436023"/>
              <a:gd name="connsiteX5" fmla="*/ 1698564 w 1895302"/>
              <a:gd name="connsiteY5" fmla="*/ 0 h 1436023"/>
              <a:gd name="connsiteX6" fmla="*/ 1895302 w 1895302"/>
              <a:gd name="connsiteY6" fmla="*/ 196738 h 1436023"/>
              <a:gd name="connsiteX7" fmla="*/ 1895302 w 1895302"/>
              <a:gd name="connsiteY7" fmla="*/ 688571 h 1436023"/>
              <a:gd name="connsiteX8" fmla="*/ 1895302 w 1895302"/>
              <a:gd name="connsiteY8" fmla="*/ 688571 h 1436023"/>
              <a:gd name="connsiteX9" fmla="*/ 1895302 w 1895302"/>
              <a:gd name="connsiteY9" fmla="*/ 983673 h 1436023"/>
              <a:gd name="connsiteX10" fmla="*/ 1895302 w 1895302"/>
              <a:gd name="connsiteY10" fmla="*/ 983669 h 1436023"/>
              <a:gd name="connsiteX11" fmla="*/ 1698564 w 1895302"/>
              <a:gd name="connsiteY11" fmla="*/ 1180407 h 1436023"/>
              <a:gd name="connsiteX12" fmla="*/ 1138843 w 1895302"/>
              <a:gd name="connsiteY12" fmla="*/ 1205345 h 1436023"/>
              <a:gd name="connsiteX13" fmla="*/ 985064 w 1895302"/>
              <a:gd name="connsiteY13" fmla="*/ 1436023 h 1436023"/>
              <a:gd name="connsiteX14" fmla="*/ 731520 w 1895302"/>
              <a:gd name="connsiteY14" fmla="*/ 1188720 h 1436023"/>
              <a:gd name="connsiteX15" fmla="*/ 196738 w 1895302"/>
              <a:gd name="connsiteY15" fmla="*/ 1180407 h 1436023"/>
              <a:gd name="connsiteX16" fmla="*/ 0 w 1895302"/>
              <a:gd name="connsiteY16" fmla="*/ 983669 h 1436023"/>
              <a:gd name="connsiteX17" fmla="*/ 0 w 1895302"/>
              <a:gd name="connsiteY17" fmla="*/ 983673 h 1436023"/>
              <a:gd name="connsiteX18" fmla="*/ 0 w 1895302"/>
              <a:gd name="connsiteY18" fmla="*/ 688571 h 1436023"/>
              <a:gd name="connsiteX19" fmla="*/ 0 w 1895302"/>
              <a:gd name="connsiteY19" fmla="*/ 688571 h 1436023"/>
              <a:gd name="connsiteX20" fmla="*/ 0 w 1895302"/>
              <a:gd name="connsiteY20" fmla="*/ 196738 h 1436023"/>
              <a:gd name="connsiteX0" fmla="*/ 0 w 1895302"/>
              <a:gd name="connsiteY0" fmla="*/ 196738 h 1444336"/>
              <a:gd name="connsiteX1" fmla="*/ 196738 w 1895302"/>
              <a:gd name="connsiteY1" fmla="*/ 0 h 1444336"/>
              <a:gd name="connsiteX2" fmla="*/ 315884 w 1895302"/>
              <a:gd name="connsiteY2" fmla="*/ 0 h 1444336"/>
              <a:gd name="connsiteX3" fmla="*/ 315884 w 1895302"/>
              <a:gd name="connsiteY3" fmla="*/ 0 h 1444336"/>
              <a:gd name="connsiteX4" fmla="*/ 789709 w 1895302"/>
              <a:gd name="connsiteY4" fmla="*/ 0 h 1444336"/>
              <a:gd name="connsiteX5" fmla="*/ 1698564 w 1895302"/>
              <a:gd name="connsiteY5" fmla="*/ 0 h 1444336"/>
              <a:gd name="connsiteX6" fmla="*/ 1895302 w 1895302"/>
              <a:gd name="connsiteY6" fmla="*/ 196738 h 1444336"/>
              <a:gd name="connsiteX7" fmla="*/ 1895302 w 1895302"/>
              <a:gd name="connsiteY7" fmla="*/ 688571 h 1444336"/>
              <a:gd name="connsiteX8" fmla="*/ 1895302 w 1895302"/>
              <a:gd name="connsiteY8" fmla="*/ 688571 h 1444336"/>
              <a:gd name="connsiteX9" fmla="*/ 1895302 w 1895302"/>
              <a:gd name="connsiteY9" fmla="*/ 983673 h 1444336"/>
              <a:gd name="connsiteX10" fmla="*/ 1895302 w 1895302"/>
              <a:gd name="connsiteY10" fmla="*/ 983669 h 1444336"/>
              <a:gd name="connsiteX11" fmla="*/ 1698564 w 1895302"/>
              <a:gd name="connsiteY11" fmla="*/ 1180407 h 1444336"/>
              <a:gd name="connsiteX12" fmla="*/ 1138843 w 1895302"/>
              <a:gd name="connsiteY12" fmla="*/ 1205345 h 1444336"/>
              <a:gd name="connsiteX13" fmla="*/ 901937 w 1895302"/>
              <a:gd name="connsiteY13" fmla="*/ 1444336 h 1444336"/>
              <a:gd name="connsiteX14" fmla="*/ 731520 w 1895302"/>
              <a:gd name="connsiteY14" fmla="*/ 1188720 h 1444336"/>
              <a:gd name="connsiteX15" fmla="*/ 196738 w 1895302"/>
              <a:gd name="connsiteY15" fmla="*/ 1180407 h 1444336"/>
              <a:gd name="connsiteX16" fmla="*/ 0 w 1895302"/>
              <a:gd name="connsiteY16" fmla="*/ 983669 h 1444336"/>
              <a:gd name="connsiteX17" fmla="*/ 0 w 1895302"/>
              <a:gd name="connsiteY17" fmla="*/ 983673 h 1444336"/>
              <a:gd name="connsiteX18" fmla="*/ 0 w 1895302"/>
              <a:gd name="connsiteY18" fmla="*/ 688571 h 1444336"/>
              <a:gd name="connsiteX19" fmla="*/ 0 w 1895302"/>
              <a:gd name="connsiteY19" fmla="*/ 688571 h 1444336"/>
              <a:gd name="connsiteX20" fmla="*/ 0 w 1895302"/>
              <a:gd name="connsiteY20" fmla="*/ 196738 h 1444336"/>
              <a:gd name="connsiteX0" fmla="*/ 0 w 1895302"/>
              <a:gd name="connsiteY0" fmla="*/ 196738 h 1492462"/>
              <a:gd name="connsiteX1" fmla="*/ 196738 w 1895302"/>
              <a:gd name="connsiteY1" fmla="*/ 0 h 1492462"/>
              <a:gd name="connsiteX2" fmla="*/ 315884 w 1895302"/>
              <a:gd name="connsiteY2" fmla="*/ 0 h 1492462"/>
              <a:gd name="connsiteX3" fmla="*/ 315884 w 1895302"/>
              <a:gd name="connsiteY3" fmla="*/ 0 h 1492462"/>
              <a:gd name="connsiteX4" fmla="*/ 789709 w 1895302"/>
              <a:gd name="connsiteY4" fmla="*/ 0 h 1492462"/>
              <a:gd name="connsiteX5" fmla="*/ 1698564 w 1895302"/>
              <a:gd name="connsiteY5" fmla="*/ 0 h 1492462"/>
              <a:gd name="connsiteX6" fmla="*/ 1895302 w 1895302"/>
              <a:gd name="connsiteY6" fmla="*/ 196738 h 1492462"/>
              <a:gd name="connsiteX7" fmla="*/ 1895302 w 1895302"/>
              <a:gd name="connsiteY7" fmla="*/ 688571 h 1492462"/>
              <a:gd name="connsiteX8" fmla="*/ 1895302 w 1895302"/>
              <a:gd name="connsiteY8" fmla="*/ 688571 h 1492462"/>
              <a:gd name="connsiteX9" fmla="*/ 1895302 w 1895302"/>
              <a:gd name="connsiteY9" fmla="*/ 983673 h 1492462"/>
              <a:gd name="connsiteX10" fmla="*/ 1895302 w 1895302"/>
              <a:gd name="connsiteY10" fmla="*/ 983669 h 1492462"/>
              <a:gd name="connsiteX11" fmla="*/ 1698564 w 1895302"/>
              <a:gd name="connsiteY11" fmla="*/ 1180407 h 1492462"/>
              <a:gd name="connsiteX12" fmla="*/ 1138843 w 1895302"/>
              <a:gd name="connsiteY12" fmla="*/ 1205345 h 1492462"/>
              <a:gd name="connsiteX13" fmla="*/ 978939 w 1895302"/>
              <a:gd name="connsiteY13" fmla="*/ 1492462 h 1492462"/>
              <a:gd name="connsiteX14" fmla="*/ 731520 w 1895302"/>
              <a:gd name="connsiteY14" fmla="*/ 1188720 h 1492462"/>
              <a:gd name="connsiteX15" fmla="*/ 196738 w 1895302"/>
              <a:gd name="connsiteY15" fmla="*/ 1180407 h 1492462"/>
              <a:gd name="connsiteX16" fmla="*/ 0 w 1895302"/>
              <a:gd name="connsiteY16" fmla="*/ 983669 h 1492462"/>
              <a:gd name="connsiteX17" fmla="*/ 0 w 1895302"/>
              <a:gd name="connsiteY17" fmla="*/ 983673 h 1492462"/>
              <a:gd name="connsiteX18" fmla="*/ 0 w 1895302"/>
              <a:gd name="connsiteY18" fmla="*/ 688571 h 1492462"/>
              <a:gd name="connsiteX19" fmla="*/ 0 w 1895302"/>
              <a:gd name="connsiteY19" fmla="*/ 688571 h 1492462"/>
              <a:gd name="connsiteX20" fmla="*/ 0 w 1895302"/>
              <a:gd name="connsiteY20" fmla="*/ 196738 h 1492462"/>
              <a:gd name="connsiteX0" fmla="*/ 0 w 1895302"/>
              <a:gd name="connsiteY0" fmla="*/ 196738 h 1492462"/>
              <a:gd name="connsiteX1" fmla="*/ 196738 w 1895302"/>
              <a:gd name="connsiteY1" fmla="*/ 0 h 1492462"/>
              <a:gd name="connsiteX2" fmla="*/ 315884 w 1895302"/>
              <a:gd name="connsiteY2" fmla="*/ 0 h 1492462"/>
              <a:gd name="connsiteX3" fmla="*/ 315884 w 1895302"/>
              <a:gd name="connsiteY3" fmla="*/ 0 h 1492462"/>
              <a:gd name="connsiteX4" fmla="*/ 789709 w 1895302"/>
              <a:gd name="connsiteY4" fmla="*/ 0 h 1492462"/>
              <a:gd name="connsiteX5" fmla="*/ 1698564 w 1895302"/>
              <a:gd name="connsiteY5" fmla="*/ 0 h 1492462"/>
              <a:gd name="connsiteX6" fmla="*/ 1895302 w 1895302"/>
              <a:gd name="connsiteY6" fmla="*/ 196738 h 1492462"/>
              <a:gd name="connsiteX7" fmla="*/ 1895302 w 1895302"/>
              <a:gd name="connsiteY7" fmla="*/ 688571 h 1492462"/>
              <a:gd name="connsiteX8" fmla="*/ 1895302 w 1895302"/>
              <a:gd name="connsiteY8" fmla="*/ 688571 h 1492462"/>
              <a:gd name="connsiteX9" fmla="*/ 1895302 w 1895302"/>
              <a:gd name="connsiteY9" fmla="*/ 983673 h 1492462"/>
              <a:gd name="connsiteX10" fmla="*/ 1895302 w 1895302"/>
              <a:gd name="connsiteY10" fmla="*/ 983669 h 1492462"/>
              <a:gd name="connsiteX11" fmla="*/ 1698564 w 1895302"/>
              <a:gd name="connsiteY11" fmla="*/ 1180407 h 1492462"/>
              <a:gd name="connsiteX12" fmla="*/ 1138843 w 1895302"/>
              <a:gd name="connsiteY12" fmla="*/ 1186094 h 1492462"/>
              <a:gd name="connsiteX13" fmla="*/ 978939 w 1895302"/>
              <a:gd name="connsiteY13" fmla="*/ 1492462 h 1492462"/>
              <a:gd name="connsiteX14" fmla="*/ 731520 w 1895302"/>
              <a:gd name="connsiteY14" fmla="*/ 1188720 h 1492462"/>
              <a:gd name="connsiteX15" fmla="*/ 196738 w 1895302"/>
              <a:gd name="connsiteY15" fmla="*/ 1180407 h 1492462"/>
              <a:gd name="connsiteX16" fmla="*/ 0 w 1895302"/>
              <a:gd name="connsiteY16" fmla="*/ 983669 h 1492462"/>
              <a:gd name="connsiteX17" fmla="*/ 0 w 1895302"/>
              <a:gd name="connsiteY17" fmla="*/ 983673 h 1492462"/>
              <a:gd name="connsiteX18" fmla="*/ 0 w 1895302"/>
              <a:gd name="connsiteY18" fmla="*/ 688571 h 1492462"/>
              <a:gd name="connsiteX19" fmla="*/ 0 w 1895302"/>
              <a:gd name="connsiteY19" fmla="*/ 688571 h 1492462"/>
              <a:gd name="connsiteX20" fmla="*/ 0 w 1895302"/>
              <a:gd name="connsiteY20" fmla="*/ 196738 h 1492462"/>
              <a:gd name="connsiteX0" fmla="*/ 0 w 1895302"/>
              <a:gd name="connsiteY0" fmla="*/ 196738 h 1492462"/>
              <a:gd name="connsiteX1" fmla="*/ 196738 w 1895302"/>
              <a:gd name="connsiteY1" fmla="*/ 0 h 1492462"/>
              <a:gd name="connsiteX2" fmla="*/ 315884 w 1895302"/>
              <a:gd name="connsiteY2" fmla="*/ 0 h 1492462"/>
              <a:gd name="connsiteX3" fmla="*/ 315884 w 1895302"/>
              <a:gd name="connsiteY3" fmla="*/ 0 h 1492462"/>
              <a:gd name="connsiteX4" fmla="*/ 789709 w 1895302"/>
              <a:gd name="connsiteY4" fmla="*/ 0 h 1492462"/>
              <a:gd name="connsiteX5" fmla="*/ 1698564 w 1895302"/>
              <a:gd name="connsiteY5" fmla="*/ 0 h 1492462"/>
              <a:gd name="connsiteX6" fmla="*/ 1895302 w 1895302"/>
              <a:gd name="connsiteY6" fmla="*/ 196738 h 1492462"/>
              <a:gd name="connsiteX7" fmla="*/ 1895302 w 1895302"/>
              <a:gd name="connsiteY7" fmla="*/ 688571 h 1492462"/>
              <a:gd name="connsiteX8" fmla="*/ 1895302 w 1895302"/>
              <a:gd name="connsiteY8" fmla="*/ 688571 h 1492462"/>
              <a:gd name="connsiteX9" fmla="*/ 1895302 w 1895302"/>
              <a:gd name="connsiteY9" fmla="*/ 983673 h 1492462"/>
              <a:gd name="connsiteX10" fmla="*/ 1895302 w 1895302"/>
              <a:gd name="connsiteY10" fmla="*/ 983669 h 1492462"/>
              <a:gd name="connsiteX11" fmla="*/ 1698564 w 1895302"/>
              <a:gd name="connsiteY11" fmla="*/ 1180407 h 1492462"/>
              <a:gd name="connsiteX12" fmla="*/ 1138843 w 1895302"/>
              <a:gd name="connsiteY12" fmla="*/ 1186094 h 1492462"/>
              <a:gd name="connsiteX13" fmla="*/ 940438 w 1895302"/>
              <a:gd name="connsiteY13" fmla="*/ 1492462 h 1492462"/>
              <a:gd name="connsiteX14" fmla="*/ 731520 w 1895302"/>
              <a:gd name="connsiteY14" fmla="*/ 1188720 h 1492462"/>
              <a:gd name="connsiteX15" fmla="*/ 196738 w 1895302"/>
              <a:gd name="connsiteY15" fmla="*/ 1180407 h 1492462"/>
              <a:gd name="connsiteX16" fmla="*/ 0 w 1895302"/>
              <a:gd name="connsiteY16" fmla="*/ 983669 h 1492462"/>
              <a:gd name="connsiteX17" fmla="*/ 0 w 1895302"/>
              <a:gd name="connsiteY17" fmla="*/ 983673 h 1492462"/>
              <a:gd name="connsiteX18" fmla="*/ 0 w 1895302"/>
              <a:gd name="connsiteY18" fmla="*/ 688571 h 1492462"/>
              <a:gd name="connsiteX19" fmla="*/ 0 w 1895302"/>
              <a:gd name="connsiteY19" fmla="*/ 688571 h 1492462"/>
              <a:gd name="connsiteX20" fmla="*/ 0 w 1895302"/>
              <a:gd name="connsiteY20" fmla="*/ 196738 h 149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895302" h="1492462">
                <a:moveTo>
                  <a:pt x="0" y="196738"/>
                </a:moveTo>
                <a:cubicBezTo>
                  <a:pt x="0" y="88083"/>
                  <a:pt x="88083" y="0"/>
                  <a:pt x="196738" y="0"/>
                </a:cubicBezTo>
                <a:lnTo>
                  <a:pt x="315884" y="0"/>
                </a:lnTo>
                <a:lnTo>
                  <a:pt x="315884" y="0"/>
                </a:lnTo>
                <a:lnTo>
                  <a:pt x="789709" y="0"/>
                </a:lnTo>
                <a:lnTo>
                  <a:pt x="1698564" y="0"/>
                </a:lnTo>
                <a:cubicBezTo>
                  <a:pt x="1807219" y="0"/>
                  <a:pt x="1895302" y="88083"/>
                  <a:pt x="1895302" y="196738"/>
                </a:cubicBezTo>
                <a:lnTo>
                  <a:pt x="1895302" y="688571"/>
                </a:lnTo>
                <a:lnTo>
                  <a:pt x="1895302" y="688571"/>
                </a:lnTo>
                <a:lnTo>
                  <a:pt x="1895302" y="983673"/>
                </a:lnTo>
                <a:lnTo>
                  <a:pt x="1895302" y="983669"/>
                </a:lnTo>
                <a:cubicBezTo>
                  <a:pt x="1895302" y="1092324"/>
                  <a:pt x="1807219" y="1180407"/>
                  <a:pt x="1698564" y="1180407"/>
                </a:cubicBezTo>
                <a:lnTo>
                  <a:pt x="1138843" y="1186094"/>
                </a:lnTo>
                <a:lnTo>
                  <a:pt x="940438" y="1492462"/>
                </a:lnTo>
                <a:lnTo>
                  <a:pt x="731520" y="1188720"/>
                </a:lnTo>
                <a:cubicBezTo>
                  <a:pt x="691805" y="1188720"/>
                  <a:pt x="236453" y="1180407"/>
                  <a:pt x="196738" y="1180407"/>
                </a:cubicBezTo>
                <a:cubicBezTo>
                  <a:pt x="88083" y="1180407"/>
                  <a:pt x="0" y="1092324"/>
                  <a:pt x="0" y="983669"/>
                </a:cubicBezTo>
                <a:lnTo>
                  <a:pt x="0" y="983673"/>
                </a:lnTo>
                <a:lnTo>
                  <a:pt x="0" y="688571"/>
                </a:lnTo>
                <a:lnTo>
                  <a:pt x="0" y="688571"/>
                </a:lnTo>
                <a:lnTo>
                  <a:pt x="0" y="1967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Doç. Dr. Kadir GÜÇLÜER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66525" y="468957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923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123</Words>
  <Application>Microsoft Office PowerPoint</Application>
  <PresentationFormat>Geniş ekran</PresentationFormat>
  <Paragraphs>48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Acer</dc:creator>
  <cp:lastModifiedBy>HP</cp:lastModifiedBy>
  <cp:revision>13</cp:revision>
  <dcterms:created xsi:type="dcterms:W3CDTF">2022-02-21T12:53:56Z</dcterms:created>
  <dcterms:modified xsi:type="dcterms:W3CDTF">2025-03-14T12:37:09Z</dcterms:modified>
</cp:coreProperties>
</file>